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30"/>
  </p:notesMasterIdLst>
  <p:sldIdLst>
    <p:sldId id="261" r:id="rId5"/>
    <p:sldId id="274" r:id="rId6"/>
    <p:sldId id="275" r:id="rId7"/>
    <p:sldId id="262" r:id="rId8"/>
    <p:sldId id="263" r:id="rId9"/>
    <p:sldId id="264" r:id="rId10"/>
    <p:sldId id="265" r:id="rId11"/>
    <p:sldId id="266" r:id="rId12"/>
    <p:sldId id="267" r:id="rId13"/>
    <p:sldId id="270" r:id="rId14"/>
    <p:sldId id="278" r:id="rId15"/>
    <p:sldId id="273" r:id="rId16"/>
    <p:sldId id="272" r:id="rId17"/>
    <p:sldId id="287" r:id="rId18"/>
    <p:sldId id="277" r:id="rId19"/>
    <p:sldId id="276" r:id="rId20"/>
    <p:sldId id="283" r:id="rId21"/>
    <p:sldId id="279" r:id="rId22"/>
    <p:sldId id="280" r:id="rId23"/>
    <p:sldId id="281" r:id="rId24"/>
    <p:sldId id="282" r:id="rId25"/>
    <p:sldId id="285" r:id="rId26"/>
    <p:sldId id="284" r:id="rId27"/>
    <p:sldId id="289"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B5AAB-2559-415E-B8F7-9AF24E183779}" v="258" dt="2024-05-24T07:30:59.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ABC4443B-2B0E-2B9F-2E71-6896495A8BA7}"/>
    <pc:docChg chg="addSld delSld modSld sldOrd">
      <pc:chgData name="Carl Khyncer Bhryn YURONG" userId="S::c.d.yurong@cqumail.com::6aaab663-93f0-4f59-b2ff-aefcb742bcfd" providerId="AD" clId="Web-{ABC4443B-2B0E-2B9F-2E71-6896495A8BA7}" dt="2024-05-20T13:16:23.208" v="357" actId="20577"/>
      <pc:docMkLst>
        <pc:docMk/>
      </pc:docMkLst>
      <pc:sldChg chg="modSp">
        <pc:chgData name="Carl Khyncer Bhryn YURONG" userId="S::c.d.yurong@cqumail.com::6aaab663-93f0-4f59-b2ff-aefcb742bcfd" providerId="AD" clId="Web-{ABC4443B-2B0E-2B9F-2E71-6896495A8BA7}" dt="2024-05-20T10:21:30.929" v="15" actId="14100"/>
        <pc:sldMkLst>
          <pc:docMk/>
          <pc:sldMk cId="1337192207" sldId="261"/>
        </pc:sldMkLst>
        <pc:spChg chg="mod">
          <ac:chgData name="Carl Khyncer Bhryn YURONG" userId="S::c.d.yurong@cqumail.com::6aaab663-93f0-4f59-b2ff-aefcb742bcfd" providerId="AD" clId="Web-{ABC4443B-2B0E-2B9F-2E71-6896495A8BA7}" dt="2024-05-20T10:21:30.929" v="15" actId="14100"/>
          <ac:spMkLst>
            <pc:docMk/>
            <pc:sldMk cId="1337192207" sldId="261"/>
            <ac:spMk id="2" creationId="{ED476017-D224-40AE-B921-67525450151A}"/>
          </ac:spMkLst>
        </pc:spChg>
      </pc:sldChg>
      <pc:sldChg chg="modSp">
        <pc:chgData name="Carl Khyncer Bhryn YURONG" userId="S::c.d.yurong@cqumail.com::6aaab663-93f0-4f59-b2ff-aefcb742bcfd" providerId="AD" clId="Web-{ABC4443B-2B0E-2B9F-2E71-6896495A8BA7}" dt="2024-05-20T10:22:59.339" v="19" actId="1076"/>
        <pc:sldMkLst>
          <pc:docMk/>
          <pc:sldMk cId="780113910" sldId="264"/>
        </pc:sldMkLst>
        <pc:spChg chg="mod">
          <ac:chgData name="Carl Khyncer Bhryn YURONG" userId="S::c.d.yurong@cqumail.com::6aaab663-93f0-4f59-b2ff-aefcb742bcfd" providerId="AD" clId="Web-{ABC4443B-2B0E-2B9F-2E71-6896495A8BA7}" dt="2024-05-20T10:22:58.089" v="18" actId="1076"/>
          <ac:spMkLst>
            <pc:docMk/>
            <pc:sldMk cId="780113910" sldId="264"/>
            <ac:spMk id="3" creationId="{46C6A0C3-25AF-195A-4EFB-105FD69B6C71}"/>
          </ac:spMkLst>
        </pc:spChg>
        <pc:picChg chg="mod">
          <ac:chgData name="Carl Khyncer Bhryn YURONG" userId="S::c.d.yurong@cqumail.com::6aaab663-93f0-4f59-b2ff-aefcb742bcfd" providerId="AD" clId="Web-{ABC4443B-2B0E-2B9F-2E71-6896495A8BA7}" dt="2024-05-20T10:22:59.339" v="19" actId="1076"/>
          <ac:picMkLst>
            <pc:docMk/>
            <pc:sldMk cId="780113910" sldId="264"/>
            <ac:picMk id="8" creationId="{E84DE17D-8296-DEDE-EDCC-06F80325A7BF}"/>
          </ac:picMkLst>
        </pc:picChg>
      </pc:sldChg>
      <pc:sldChg chg="modSp">
        <pc:chgData name="Carl Khyncer Bhryn YURONG" userId="S::c.d.yurong@cqumail.com::6aaab663-93f0-4f59-b2ff-aefcb742bcfd" providerId="AD" clId="Web-{ABC4443B-2B0E-2B9F-2E71-6896495A8BA7}" dt="2024-05-20T11:11:54.231" v="21" actId="20577"/>
        <pc:sldMkLst>
          <pc:docMk/>
          <pc:sldMk cId="136318626" sldId="266"/>
        </pc:sldMkLst>
        <pc:spChg chg="mod">
          <ac:chgData name="Carl Khyncer Bhryn YURONG" userId="S::c.d.yurong@cqumail.com::6aaab663-93f0-4f59-b2ff-aefcb742bcfd" providerId="AD" clId="Web-{ABC4443B-2B0E-2B9F-2E71-6896495A8BA7}" dt="2024-05-20T11:11:54.231" v="21" actId="20577"/>
          <ac:spMkLst>
            <pc:docMk/>
            <pc:sldMk cId="136318626" sldId="266"/>
            <ac:spMk id="3" creationId="{46C6A0C3-25AF-195A-4EFB-105FD69B6C71}"/>
          </ac:spMkLst>
        </pc:spChg>
      </pc:sldChg>
      <pc:sldChg chg="ord">
        <pc:chgData name="Carl Khyncer Bhryn YURONG" userId="S::c.d.yurong@cqumail.com::6aaab663-93f0-4f59-b2ff-aefcb742bcfd" providerId="AD" clId="Web-{ABC4443B-2B0E-2B9F-2E71-6896495A8BA7}" dt="2024-05-20T10:22:06.087" v="16"/>
        <pc:sldMkLst>
          <pc:docMk/>
          <pc:sldMk cId="1923143077" sldId="270"/>
        </pc:sldMkLst>
      </pc:sldChg>
      <pc:sldChg chg="modSp new">
        <pc:chgData name="Carl Khyncer Bhryn YURONG" userId="S::c.d.yurong@cqumail.com::6aaab663-93f0-4f59-b2ff-aefcb742bcfd" providerId="AD" clId="Web-{ABC4443B-2B0E-2B9F-2E71-6896495A8BA7}" dt="2024-05-20T10:21:06.241" v="4" actId="20577"/>
        <pc:sldMkLst>
          <pc:docMk/>
          <pc:sldMk cId="4129604670" sldId="272"/>
        </pc:sldMkLst>
        <pc:spChg chg="mod">
          <ac:chgData name="Carl Khyncer Bhryn YURONG" userId="S::c.d.yurong@cqumail.com::6aaab663-93f0-4f59-b2ff-aefcb742bcfd" providerId="AD" clId="Web-{ABC4443B-2B0E-2B9F-2E71-6896495A8BA7}" dt="2024-05-20T10:21:06.241" v="4" actId="20577"/>
          <ac:spMkLst>
            <pc:docMk/>
            <pc:sldMk cId="4129604670" sldId="272"/>
            <ac:spMk id="2" creationId="{18A5FB37-3FDB-5EEB-232A-AD876820EB6E}"/>
          </ac:spMkLst>
        </pc:spChg>
      </pc:sldChg>
      <pc:sldChg chg="addSp">
        <pc:chgData name="Carl Khyncer Bhryn YURONG" userId="S::c.d.yurong@cqumail.com::6aaab663-93f0-4f59-b2ff-aefcb742bcfd" providerId="AD" clId="Web-{ABC4443B-2B0E-2B9F-2E71-6896495A8BA7}" dt="2024-05-20T11:14:17.439" v="38"/>
        <pc:sldMkLst>
          <pc:docMk/>
          <pc:sldMk cId="2129064252" sldId="273"/>
        </pc:sldMkLst>
        <pc:spChg chg="add">
          <ac:chgData name="Carl Khyncer Bhryn YURONG" userId="S::c.d.yurong@cqumail.com::6aaab663-93f0-4f59-b2ff-aefcb742bcfd" providerId="AD" clId="Web-{ABC4443B-2B0E-2B9F-2E71-6896495A8BA7}" dt="2024-05-20T11:14:17.439" v="38"/>
          <ac:spMkLst>
            <pc:docMk/>
            <pc:sldMk cId="2129064252" sldId="273"/>
            <ac:spMk id="5" creationId="{082D9630-12BC-DD3F-5BAE-3E69000CBDDE}"/>
          </ac:spMkLst>
        </pc:spChg>
      </pc:sldChg>
      <pc:sldChg chg="addSp delSp modSp">
        <pc:chgData name="Carl Khyncer Bhryn YURONG" userId="S::c.d.yurong@cqumail.com::6aaab663-93f0-4f59-b2ff-aefcb742bcfd" providerId="AD" clId="Web-{ABC4443B-2B0E-2B9F-2E71-6896495A8BA7}" dt="2024-05-20T13:01:11.157" v="137" actId="1076"/>
        <pc:sldMkLst>
          <pc:docMk/>
          <pc:sldMk cId="1009884634" sldId="274"/>
        </pc:sldMkLst>
        <pc:spChg chg="mod">
          <ac:chgData name="Carl Khyncer Bhryn YURONG" userId="S::c.d.yurong@cqumail.com::6aaab663-93f0-4f59-b2ff-aefcb742bcfd" providerId="AD" clId="Web-{ABC4443B-2B0E-2B9F-2E71-6896495A8BA7}" dt="2024-05-20T13:01:05.438" v="136" actId="20577"/>
          <ac:spMkLst>
            <pc:docMk/>
            <pc:sldMk cId="1009884634" sldId="274"/>
            <ac:spMk id="2" creationId="{46085DA1-7728-41A0-F56A-ABC630A15514}"/>
          </ac:spMkLst>
        </pc:spChg>
        <pc:spChg chg="add del">
          <ac:chgData name="Carl Khyncer Bhryn YURONG" userId="S::c.d.yurong@cqumail.com::6aaab663-93f0-4f59-b2ff-aefcb742bcfd" providerId="AD" clId="Web-{ABC4443B-2B0E-2B9F-2E71-6896495A8BA7}" dt="2024-05-20T11:13:43.719" v="24"/>
          <ac:spMkLst>
            <pc:docMk/>
            <pc:sldMk cId="1009884634" sldId="274"/>
            <ac:spMk id="3" creationId="{CD6198A2-EB72-5059-67A1-962EAC1C1DDD}"/>
          </ac:spMkLst>
        </pc:spChg>
        <pc:spChg chg="add mod">
          <ac:chgData name="Carl Khyncer Bhryn YURONG" userId="S::c.d.yurong@cqumail.com::6aaab663-93f0-4f59-b2ff-aefcb742bcfd" providerId="AD" clId="Web-{ABC4443B-2B0E-2B9F-2E71-6896495A8BA7}" dt="2024-05-20T13:01:11.157" v="137" actId="1076"/>
          <ac:spMkLst>
            <pc:docMk/>
            <pc:sldMk cId="1009884634" sldId="274"/>
            <ac:spMk id="4" creationId="{B0A73078-6BCF-CF58-80D3-C63D313763C4}"/>
          </ac:spMkLst>
        </pc:spChg>
        <pc:picChg chg="mod">
          <ac:chgData name="Carl Khyncer Bhryn YURONG" userId="S::c.d.yurong@cqumail.com::6aaab663-93f0-4f59-b2ff-aefcb742bcfd" providerId="AD" clId="Web-{ABC4443B-2B0E-2B9F-2E71-6896495A8BA7}" dt="2024-05-20T11:13:50.781" v="26" actId="1076"/>
          <ac:picMkLst>
            <pc:docMk/>
            <pc:sldMk cId="1009884634" sldId="274"/>
            <ac:picMk id="5" creationId="{098B9A35-DCE7-EB76-C9D8-3A38C69A9B8C}"/>
          </ac:picMkLst>
        </pc:picChg>
      </pc:sldChg>
      <pc:sldChg chg="addSp delSp modSp ord">
        <pc:chgData name="Carl Khyncer Bhryn YURONG" userId="S::c.d.yurong@cqumail.com::6aaab663-93f0-4f59-b2ff-aefcb742bcfd" providerId="AD" clId="Web-{ABC4443B-2B0E-2B9F-2E71-6896495A8BA7}" dt="2024-05-20T13:16:23.208" v="357" actId="20577"/>
        <pc:sldMkLst>
          <pc:docMk/>
          <pc:sldMk cId="3385388860" sldId="275"/>
        </pc:sldMkLst>
        <pc:spChg chg="mod">
          <ac:chgData name="Carl Khyncer Bhryn YURONG" userId="S::c.d.yurong@cqumail.com::6aaab663-93f0-4f59-b2ff-aefcb742bcfd" providerId="AD" clId="Web-{ABC4443B-2B0E-2B9F-2E71-6896495A8BA7}" dt="2024-05-20T12:15:24.683" v="72" actId="20577"/>
          <ac:spMkLst>
            <pc:docMk/>
            <pc:sldMk cId="3385388860" sldId="275"/>
            <ac:spMk id="2" creationId="{4E58C974-F339-74D5-84FB-715C6B0CDB2A}"/>
          </ac:spMkLst>
        </pc:spChg>
        <pc:spChg chg="add mod">
          <ac:chgData name="Carl Khyncer Bhryn YURONG" userId="S::c.d.yurong@cqumail.com::6aaab663-93f0-4f59-b2ff-aefcb742bcfd" providerId="AD" clId="Web-{ABC4443B-2B0E-2B9F-2E71-6896495A8BA7}" dt="2024-05-20T13:16:23.208" v="357" actId="20577"/>
          <ac:spMkLst>
            <pc:docMk/>
            <pc:sldMk cId="3385388860" sldId="275"/>
            <ac:spMk id="3" creationId="{3B770F3D-BD94-C8B9-F42F-350F70885FDF}"/>
          </ac:spMkLst>
        </pc:spChg>
        <pc:spChg chg="del">
          <ac:chgData name="Carl Khyncer Bhryn YURONG" userId="S::c.d.yurong@cqumail.com::6aaab663-93f0-4f59-b2ff-aefcb742bcfd" providerId="AD" clId="Web-{ABC4443B-2B0E-2B9F-2E71-6896495A8BA7}" dt="2024-05-20T11:16:56.303" v="46"/>
          <ac:spMkLst>
            <pc:docMk/>
            <pc:sldMk cId="3385388860" sldId="275"/>
            <ac:spMk id="3" creationId="{7F671B7B-EFF6-D6C0-8CE3-0AFE77650CF9}"/>
          </ac:spMkLst>
        </pc:spChg>
        <pc:spChg chg="add del mod">
          <ac:chgData name="Carl Khyncer Bhryn YURONG" userId="S::c.d.yurong@cqumail.com::6aaab663-93f0-4f59-b2ff-aefcb742bcfd" providerId="AD" clId="Web-{ABC4443B-2B0E-2B9F-2E71-6896495A8BA7}" dt="2024-05-20T11:25:31.882" v="63"/>
          <ac:spMkLst>
            <pc:docMk/>
            <pc:sldMk cId="3385388860" sldId="275"/>
            <ac:spMk id="12" creationId="{0757BCB8-8A5A-6C50-58E6-FC9844C15A17}"/>
          </ac:spMkLst>
        </pc:spChg>
        <pc:graphicFrameChg chg="add del mod ord modGraphic">
          <ac:chgData name="Carl Khyncer Bhryn YURONG" userId="S::c.d.yurong@cqumail.com::6aaab663-93f0-4f59-b2ff-aefcb742bcfd" providerId="AD" clId="Web-{ABC4443B-2B0E-2B9F-2E71-6896495A8BA7}" dt="2024-05-20T11:25:29.022" v="62"/>
          <ac:graphicFrameMkLst>
            <pc:docMk/>
            <pc:sldMk cId="3385388860" sldId="275"/>
            <ac:graphicFrameMk id="4" creationId="{C5655E00-46F0-2605-24B0-8C904B0D968E}"/>
          </ac:graphicFrameMkLst>
        </pc:graphicFrameChg>
      </pc:sldChg>
      <pc:sldChg chg="add replId">
        <pc:chgData name="Carl Khyncer Bhryn YURONG" userId="S::c.d.yurong@cqumail.com::6aaab663-93f0-4f59-b2ff-aefcb742bcfd" providerId="AD" clId="Web-{ABC4443B-2B0E-2B9F-2E71-6896495A8BA7}" dt="2024-05-20T11:13:27.374" v="22"/>
        <pc:sldMkLst>
          <pc:docMk/>
          <pc:sldMk cId="1815391405" sldId="277"/>
        </pc:sldMkLst>
      </pc:sldChg>
      <pc:sldChg chg="addSp delSp modSp add ord replId">
        <pc:chgData name="Carl Khyncer Bhryn YURONG" userId="S::c.d.yurong@cqumail.com::6aaab663-93f0-4f59-b2ff-aefcb742bcfd" providerId="AD" clId="Web-{ABC4443B-2B0E-2B9F-2E71-6896495A8BA7}" dt="2024-05-20T13:12:41.262" v="201" actId="20577"/>
        <pc:sldMkLst>
          <pc:docMk/>
          <pc:sldMk cId="2299312650" sldId="278"/>
        </pc:sldMkLst>
        <pc:spChg chg="mod">
          <ac:chgData name="Carl Khyncer Bhryn YURONG" userId="S::c.d.yurong@cqumail.com::6aaab663-93f0-4f59-b2ff-aefcb742bcfd" providerId="AD" clId="Web-{ABC4443B-2B0E-2B9F-2E71-6896495A8BA7}" dt="2024-05-20T13:01:44.627" v="139" actId="1076"/>
          <ac:spMkLst>
            <pc:docMk/>
            <pc:sldMk cId="2299312650" sldId="278"/>
            <ac:spMk id="2" creationId="{4E58C974-F339-74D5-84FB-715C6B0CDB2A}"/>
          </ac:spMkLst>
        </pc:spChg>
        <pc:spChg chg="add mod">
          <ac:chgData name="Carl Khyncer Bhryn YURONG" userId="S::c.d.yurong@cqumail.com::6aaab663-93f0-4f59-b2ff-aefcb742bcfd" providerId="AD" clId="Web-{ABC4443B-2B0E-2B9F-2E71-6896495A8BA7}" dt="2024-05-20T13:00:31.999" v="104" actId="20577"/>
          <ac:spMkLst>
            <pc:docMk/>
            <pc:sldMk cId="2299312650" sldId="278"/>
            <ac:spMk id="3" creationId="{DCD40595-CF0E-102A-9707-065912CD0D27}"/>
          </ac:spMkLst>
        </pc:spChg>
        <pc:spChg chg="add mod">
          <ac:chgData name="Carl Khyncer Bhryn YURONG" userId="S::c.d.yurong@cqumail.com::6aaab663-93f0-4f59-b2ff-aefcb742bcfd" providerId="AD" clId="Web-{ABC4443B-2B0E-2B9F-2E71-6896495A8BA7}" dt="2024-05-20T13:12:41.262" v="201" actId="20577"/>
          <ac:spMkLst>
            <pc:docMk/>
            <pc:sldMk cId="2299312650" sldId="278"/>
            <ac:spMk id="11" creationId="{45B23ABC-F303-7111-E89F-C8F3D9DFD8F9}"/>
          </ac:spMkLst>
        </pc:spChg>
        <pc:graphicFrameChg chg="del">
          <ac:chgData name="Carl Khyncer Bhryn YURONG" userId="S::c.d.yurong@cqumail.com::6aaab663-93f0-4f59-b2ff-aefcb742bcfd" providerId="AD" clId="Web-{ABC4443B-2B0E-2B9F-2E71-6896495A8BA7}" dt="2024-05-20T11:19:36.246" v="55"/>
          <ac:graphicFrameMkLst>
            <pc:docMk/>
            <pc:sldMk cId="2299312650" sldId="278"/>
            <ac:graphicFrameMk id="4" creationId="{C5655E00-46F0-2605-24B0-8C904B0D968E}"/>
          </ac:graphicFrameMkLst>
        </pc:graphicFrameChg>
      </pc:sldChg>
      <pc:sldChg chg="add del replId">
        <pc:chgData name="Carl Khyncer Bhryn YURONG" userId="S::c.d.yurong@cqumail.com::6aaab663-93f0-4f59-b2ff-aefcb742bcfd" providerId="AD" clId="Web-{ABC4443B-2B0E-2B9F-2E71-6896495A8BA7}" dt="2024-05-20T11:19:42.871" v="58"/>
        <pc:sldMkLst>
          <pc:docMk/>
          <pc:sldMk cId="2799480824" sldId="279"/>
        </pc:sldMkLst>
      </pc:sldChg>
    </pc:docChg>
  </pc:docChgLst>
  <pc:docChgLst>
    <pc:chgData name="Krishan Himesh Abeyrathne TENNAKOON MUDIYANSELAGE" userId="38a18bae-5425-4d71-bc55-135480b4c3f6" providerId="ADAL" clId="{5B8B5AAB-2559-415E-B8F7-9AF24E183779}"/>
    <pc:docChg chg="undo custSel addSld delSld modSld sldOrd">
      <pc:chgData name="Krishan Himesh Abeyrathne TENNAKOON MUDIYANSELAGE" userId="38a18bae-5425-4d71-bc55-135480b4c3f6" providerId="ADAL" clId="{5B8B5AAB-2559-415E-B8F7-9AF24E183779}" dt="2024-05-24T08:53:42.294" v="1534" actId="1076"/>
      <pc:docMkLst>
        <pc:docMk/>
      </pc:docMkLst>
      <pc:sldChg chg="addSp delSp modSp mod setBg delDesignElem">
        <pc:chgData name="Krishan Himesh Abeyrathne TENNAKOON MUDIYANSELAGE" userId="38a18bae-5425-4d71-bc55-135480b4c3f6" providerId="ADAL" clId="{5B8B5AAB-2559-415E-B8F7-9AF24E183779}" dt="2024-05-24T08:53:42.294" v="1534" actId="1076"/>
        <pc:sldMkLst>
          <pc:docMk/>
          <pc:sldMk cId="1337192207" sldId="261"/>
        </pc:sldMkLst>
        <pc:spChg chg="del mod">
          <ac:chgData name="Krishan Himesh Abeyrathne TENNAKOON MUDIYANSELAGE" userId="38a18bae-5425-4d71-bc55-135480b4c3f6" providerId="ADAL" clId="{5B8B5AAB-2559-415E-B8F7-9AF24E183779}" dt="2024-05-20T10:25:35.206" v="236" actId="478"/>
          <ac:spMkLst>
            <pc:docMk/>
            <pc:sldMk cId="1337192207" sldId="261"/>
            <ac:spMk id="2" creationId="{ED476017-D224-40AE-B921-67525450151A}"/>
          </ac:spMkLst>
        </pc:spChg>
        <pc:spChg chg="mod ord">
          <ac:chgData name="Krishan Himesh Abeyrathne TENNAKOON MUDIYANSELAGE" userId="38a18bae-5425-4d71-bc55-135480b4c3f6" providerId="ADAL" clId="{5B8B5AAB-2559-415E-B8F7-9AF24E183779}" dt="2024-05-24T08:53:37.229" v="1533" actId="1076"/>
          <ac:spMkLst>
            <pc:docMk/>
            <pc:sldMk cId="1337192207" sldId="261"/>
            <ac:spMk id="3" creationId="{51F013D4-CBD9-4FC1-AF91-2301A704488B}"/>
          </ac:spMkLst>
        </pc:spChg>
        <pc:spChg chg="mod">
          <ac:chgData name="Krishan Himesh Abeyrathne TENNAKOON MUDIYANSELAGE" userId="38a18bae-5425-4d71-bc55-135480b4c3f6" providerId="ADAL" clId="{5B8B5AAB-2559-415E-B8F7-9AF24E183779}" dt="2024-05-24T08:53:42.294" v="1534" actId="1076"/>
          <ac:spMkLst>
            <pc:docMk/>
            <pc:sldMk cId="1337192207" sldId="261"/>
            <ac:spMk id="4" creationId="{BA353013-F658-0263-98C4-2BC185C73D07}"/>
          </ac:spMkLst>
        </pc:spChg>
        <pc:spChg chg="add del mod">
          <ac:chgData name="Krishan Himesh Abeyrathne TENNAKOON MUDIYANSELAGE" userId="38a18bae-5425-4d71-bc55-135480b4c3f6" providerId="ADAL" clId="{5B8B5AAB-2559-415E-B8F7-9AF24E183779}" dt="2024-05-20T10:25:52.033" v="239" actId="478"/>
          <ac:spMkLst>
            <pc:docMk/>
            <pc:sldMk cId="1337192207" sldId="261"/>
            <ac:spMk id="7" creationId="{411325AF-127D-89F9-1D5C-FA197DBF0032}"/>
          </ac:spMkLst>
        </pc:spChg>
        <pc:spChg chg="add mod">
          <ac:chgData name="Krishan Himesh Abeyrathne TENNAKOON MUDIYANSELAGE" userId="38a18bae-5425-4d71-bc55-135480b4c3f6" providerId="ADAL" clId="{5B8B5AAB-2559-415E-B8F7-9AF24E183779}" dt="2024-05-24T08:53:33.546" v="1532" actId="1076"/>
          <ac:spMkLst>
            <pc:docMk/>
            <pc:sldMk cId="1337192207" sldId="261"/>
            <ac:spMk id="8" creationId="{6A86DEB0-1EA3-E39E-D899-956B56D1A543}"/>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9" creationId="{256A7F27-5B86-4914-90A3-E04479F8E6C8}"/>
          </ac:spMkLst>
        </pc:spChg>
        <pc:spChg chg="add del">
          <ac:chgData name="Krishan Himesh Abeyrathne TENNAKOON MUDIYANSELAGE" userId="38a18bae-5425-4d71-bc55-135480b4c3f6" providerId="ADAL" clId="{5B8B5AAB-2559-415E-B8F7-9AF24E183779}" dt="2024-05-20T10:23:05.565" v="164" actId="26606"/>
          <ac:spMkLst>
            <pc:docMk/>
            <pc:sldMk cId="1337192207" sldId="261"/>
            <ac:spMk id="10" creationId="{EA4ACDA2-2D5F-4571-9BA5-F538A7A496AE}"/>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11" creationId="{832A30EC-2C72-4D1B-9B53-76A0601A1F4C}"/>
          </ac:spMkLst>
        </pc:spChg>
        <pc:spChg chg="add mod">
          <ac:chgData name="Krishan Himesh Abeyrathne TENNAKOON MUDIYANSELAGE" userId="38a18bae-5425-4d71-bc55-135480b4c3f6" providerId="ADAL" clId="{5B8B5AAB-2559-415E-B8F7-9AF24E183779}" dt="2024-05-20T10:26:10.565" v="248" actId="1076"/>
          <ac:spMkLst>
            <pc:docMk/>
            <pc:sldMk cId="1337192207" sldId="261"/>
            <ac:spMk id="17" creationId="{85FA99EB-6498-BF97-6594-83837807070F}"/>
          </ac:spMkLst>
        </pc:spChg>
        <pc:grpChg chg="del">
          <ac:chgData name="Krishan Himesh Abeyrathne TENNAKOON MUDIYANSELAGE" userId="38a18bae-5425-4d71-bc55-135480b4c3f6" providerId="ADAL" clId="{5B8B5AAB-2559-415E-B8F7-9AF24E183779}" dt="2024-05-20T10:17:35.313" v="2"/>
          <ac:grpSpMkLst>
            <pc:docMk/>
            <pc:sldMk cId="1337192207" sldId="261"/>
            <ac:grpSpMk id="180" creationId="{068ACACB-DD9E-4155-84BF-8E4D43DEC13D}"/>
          </ac:grpSpMkLst>
        </pc:grpChg>
        <pc:grpChg chg="del">
          <ac:chgData name="Krishan Himesh Abeyrathne TENNAKOON MUDIYANSELAGE" userId="38a18bae-5425-4d71-bc55-135480b4c3f6" providerId="ADAL" clId="{5B8B5AAB-2559-415E-B8F7-9AF24E183779}" dt="2024-05-20T10:17:35.313" v="2"/>
          <ac:grpSpMkLst>
            <pc:docMk/>
            <pc:sldMk cId="1337192207" sldId="261"/>
            <ac:grpSpMk id="182" creationId="{BF3AEE19-128A-4FF8-954B-A9724F42E0D4}"/>
          </ac:grpSpMkLst>
        </pc:grpChg>
        <pc:picChg chg="del">
          <ac:chgData name="Krishan Himesh Abeyrathne TENNAKOON MUDIYANSELAGE" userId="38a18bae-5425-4d71-bc55-135480b4c3f6" providerId="ADAL" clId="{5B8B5AAB-2559-415E-B8F7-9AF24E183779}" dt="2024-05-20T10:17:45.885" v="5" actId="478"/>
          <ac:picMkLst>
            <pc:docMk/>
            <pc:sldMk cId="1337192207" sldId="261"/>
            <ac:picMk id="5" creationId="{525AE681-57C0-4C44-9E88-A16CDA016EB3}"/>
          </ac:picMkLst>
        </pc:picChg>
        <pc:picChg chg="add del">
          <ac:chgData name="Krishan Himesh Abeyrathne TENNAKOON MUDIYANSELAGE" userId="38a18bae-5425-4d71-bc55-135480b4c3f6" providerId="ADAL" clId="{5B8B5AAB-2559-415E-B8F7-9AF24E183779}" dt="2024-05-20T10:23:02.179" v="163" actId="478"/>
          <ac:picMkLst>
            <pc:docMk/>
            <pc:sldMk cId="1337192207" sldId="261"/>
            <ac:picMk id="6" creationId="{BD35826A-4877-EE82-818D-3832911DC9E7}"/>
          </ac:picMkLst>
        </pc:picChg>
        <pc:picChg chg="add del">
          <ac:chgData name="Krishan Himesh Abeyrathne TENNAKOON MUDIYANSELAGE" userId="38a18bae-5425-4d71-bc55-135480b4c3f6" providerId="ADAL" clId="{5B8B5AAB-2559-415E-B8F7-9AF24E183779}" dt="2024-05-20T10:22:59.355" v="161" actId="26606"/>
          <ac:picMkLst>
            <pc:docMk/>
            <pc:sldMk cId="1337192207" sldId="261"/>
            <ac:picMk id="14" creationId="{C9ACCBC3-980F-EE1D-5236-922EB071B97D}"/>
          </ac:picMkLst>
        </pc:picChg>
        <pc:picChg chg="add del mod">
          <ac:chgData name="Krishan Himesh Abeyrathne TENNAKOON MUDIYANSELAGE" userId="38a18bae-5425-4d71-bc55-135480b4c3f6" providerId="ADAL" clId="{5B8B5AAB-2559-415E-B8F7-9AF24E183779}" dt="2024-05-20T10:26:48.560" v="250" actId="478"/>
          <ac:picMkLst>
            <pc:docMk/>
            <pc:sldMk cId="1337192207" sldId="261"/>
            <ac:picMk id="15" creationId="{01533B88-3F50-1D56-1E9E-B3E12010102C}"/>
          </ac:picMkLst>
        </pc:picChg>
        <pc:cxnChg chg="add del">
          <ac:chgData name="Krishan Himesh Abeyrathne TENNAKOON MUDIYANSELAGE" userId="38a18bae-5425-4d71-bc55-135480b4c3f6" providerId="ADAL" clId="{5B8B5AAB-2559-415E-B8F7-9AF24E183779}" dt="2024-05-20T10:23:05.565" v="164" actId="26606"/>
          <ac:cxnSpMkLst>
            <pc:docMk/>
            <pc:sldMk cId="1337192207" sldId="261"/>
            <ac:cxnSpMk id="12" creationId="{F946802B-BA15-4B51-BEC8-84E4B10CFC8F}"/>
          </ac:cxnSpMkLst>
        </pc:cxnChg>
        <pc:cxnChg chg="add del">
          <ac:chgData name="Krishan Himesh Abeyrathne TENNAKOON MUDIYANSELAGE" userId="38a18bae-5425-4d71-bc55-135480b4c3f6" providerId="ADAL" clId="{5B8B5AAB-2559-415E-B8F7-9AF24E183779}" dt="2024-05-20T10:23:35.221" v="167" actId="26606"/>
          <ac:cxnSpMkLst>
            <pc:docMk/>
            <pc:sldMk cId="1337192207" sldId="261"/>
            <ac:cxnSpMk id="16" creationId="{E0DCF65E-F84E-483D-83D7-A1616D569143}"/>
          </ac:cxnSpMkLst>
        </pc:cxnChg>
        <pc:cxnChg chg="add del">
          <ac:chgData name="Krishan Himesh Abeyrathne TENNAKOON MUDIYANSELAGE" userId="38a18bae-5425-4d71-bc55-135480b4c3f6" providerId="ADAL" clId="{5B8B5AAB-2559-415E-B8F7-9AF24E183779}" dt="2024-05-20T10:22:59.355" v="161" actId="26606"/>
          <ac:cxnSpMkLst>
            <pc:docMk/>
            <pc:sldMk cId="1337192207" sldId="261"/>
            <ac:cxnSpMk id="18" creationId="{E2A31A05-19BB-4F84-9402-E8569CBDBDB3}"/>
          </ac:cxnSpMkLst>
        </pc:cxnChg>
        <pc:cxnChg chg="add">
          <ac:chgData name="Krishan Himesh Abeyrathne TENNAKOON MUDIYANSELAGE" userId="38a18bae-5425-4d71-bc55-135480b4c3f6" providerId="ADAL" clId="{5B8B5AAB-2559-415E-B8F7-9AF24E183779}" dt="2024-05-20T10:23:35.221" v="167" actId="26606"/>
          <ac:cxnSpMkLst>
            <pc:docMk/>
            <pc:sldMk cId="1337192207" sldId="261"/>
            <ac:cxnSpMk id="21" creationId="{E2A31A05-19BB-4F84-9402-E8569CBDBDB3}"/>
          </ac:cxnSpMkLst>
        </pc:cxnChg>
      </pc:sldChg>
      <pc:sldChg chg="delSp delDesignElem">
        <pc:chgData name="Krishan Himesh Abeyrathne TENNAKOON MUDIYANSELAGE" userId="38a18bae-5425-4d71-bc55-135480b4c3f6" providerId="ADAL" clId="{5B8B5AAB-2559-415E-B8F7-9AF24E183779}" dt="2024-05-20T10:17:35.313" v="2"/>
        <pc:sldMkLst>
          <pc:docMk/>
          <pc:sldMk cId="1094849372" sldId="262"/>
        </pc:sldMkLst>
        <pc:grpChg chg="del">
          <ac:chgData name="Krishan Himesh Abeyrathne TENNAKOON MUDIYANSELAGE" userId="38a18bae-5425-4d71-bc55-135480b4c3f6" providerId="ADAL" clId="{5B8B5AAB-2559-415E-B8F7-9AF24E183779}" dt="2024-05-20T10:17:35.313" v="2"/>
          <ac:grpSpMkLst>
            <pc:docMk/>
            <pc:sldMk cId="1094849372" sldId="262"/>
            <ac:grpSpMk id="174" creationId="{8E1DDAD8-1D10-4640-A034-BE90015E37B6}"/>
          </ac:grpSpMkLst>
        </pc:grpChg>
        <pc:grpChg chg="del">
          <ac:chgData name="Krishan Himesh Abeyrathne TENNAKOON MUDIYANSELAGE" userId="38a18bae-5425-4d71-bc55-135480b4c3f6" providerId="ADAL" clId="{5B8B5AAB-2559-415E-B8F7-9AF24E183779}" dt="2024-05-20T10:17:35.313" v="2"/>
          <ac:grpSpMkLst>
            <pc:docMk/>
            <pc:sldMk cId="1094849372" sldId="262"/>
            <ac:grpSpMk id="178" creationId="{FD642FB6-2808-4BC5-AE0B-7302C24B78A5}"/>
          </ac:grpSpMkLst>
        </pc:grpChg>
      </pc:sldChg>
      <pc:sldChg chg="del">
        <pc:chgData name="Krishan Himesh Abeyrathne TENNAKOON MUDIYANSELAGE" userId="38a18bae-5425-4d71-bc55-135480b4c3f6" providerId="ADAL" clId="{5B8B5AAB-2559-415E-B8F7-9AF24E183779}" dt="2024-05-20T10:22:04.827" v="154" actId="47"/>
        <pc:sldMkLst>
          <pc:docMk/>
          <pc:sldMk cId="3074440637" sldId="268"/>
        </pc:sldMkLst>
      </pc:sldChg>
      <pc:sldChg chg="del">
        <pc:chgData name="Krishan Himesh Abeyrathne TENNAKOON MUDIYANSELAGE" userId="38a18bae-5425-4d71-bc55-135480b4c3f6" providerId="ADAL" clId="{5B8B5AAB-2559-415E-B8F7-9AF24E183779}" dt="2024-05-20T10:22:05.992" v="155" actId="47"/>
        <pc:sldMkLst>
          <pc:docMk/>
          <pc:sldMk cId="3024373980" sldId="269"/>
        </pc:sldMkLst>
      </pc:sldChg>
      <pc:sldChg chg="modSp">
        <pc:chgData name="Krishan Himesh Abeyrathne TENNAKOON MUDIYANSELAGE" userId="38a18bae-5425-4d71-bc55-135480b4c3f6" providerId="ADAL" clId="{5B8B5AAB-2559-415E-B8F7-9AF24E183779}" dt="2024-05-20T10:17:35.313" v="2"/>
        <pc:sldMkLst>
          <pc:docMk/>
          <pc:sldMk cId="1923143077" sldId="270"/>
        </pc:sldMkLst>
        <pc:spChg chg="mod">
          <ac:chgData name="Krishan Himesh Abeyrathne TENNAKOON MUDIYANSELAGE" userId="38a18bae-5425-4d71-bc55-135480b4c3f6" providerId="ADAL" clId="{5B8B5AAB-2559-415E-B8F7-9AF24E183779}" dt="2024-05-20T10:17:35.313" v="2"/>
          <ac:spMkLst>
            <pc:docMk/>
            <pc:sldMk cId="1923143077" sldId="270"/>
            <ac:spMk id="2" creationId="{E478B631-041D-BDC5-0184-E9A05A582812}"/>
          </ac:spMkLst>
        </pc:spChg>
        <pc:spChg chg="mod">
          <ac:chgData name="Krishan Himesh Abeyrathne TENNAKOON MUDIYANSELAGE" userId="38a18bae-5425-4d71-bc55-135480b4c3f6" providerId="ADAL" clId="{5B8B5AAB-2559-415E-B8F7-9AF24E183779}" dt="2024-05-20T10:17:35.313" v="2"/>
          <ac:spMkLst>
            <pc:docMk/>
            <pc:sldMk cId="1923143077" sldId="270"/>
            <ac:spMk id="3" creationId="{8ED38F8F-ED87-C8F5-78D6-1F07424F93C8}"/>
          </ac:spMkLst>
        </pc:spChg>
      </pc:sldChg>
      <pc:sldChg chg="delSp del mod">
        <pc:chgData name="Krishan Himesh Abeyrathne TENNAKOON MUDIYANSELAGE" userId="38a18bae-5425-4d71-bc55-135480b4c3f6" providerId="ADAL" clId="{5B8B5AAB-2559-415E-B8F7-9AF24E183779}" dt="2024-05-20T10:22:21.965" v="157" actId="47"/>
        <pc:sldMkLst>
          <pc:docMk/>
          <pc:sldMk cId="4029719012" sldId="271"/>
        </pc:sldMkLst>
        <pc:picChg chg="del">
          <ac:chgData name="Krishan Himesh Abeyrathne TENNAKOON MUDIYANSELAGE" userId="38a18bae-5425-4d71-bc55-135480b4c3f6" providerId="ADAL" clId="{5B8B5AAB-2559-415E-B8F7-9AF24E183779}" dt="2024-05-20T10:22:16.185" v="156" actId="478"/>
          <ac:picMkLst>
            <pc:docMk/>
            <pc:sldMk cId="4029719012" sldId="271"/>
            <ac:picMk id="5" creationId="{2EB48784-52AA-96F6-57AB-91E74F5B6A81}"/>
          </ac:picMkLst>
        </pc:picChg>
      </pc:sldChg>
      <pc:sldChg chg="modSp mod">
        <pc:chgData name="Krishan Himesh Abeyrathne TENNAKOON MUDIYANSELAGE" userId="38a18bae-5425-4d71-bc55-135480b4c3f6" providerId="ADAL" clId="{5B8B5AAB-2559-415E-B8F7-9AF24E183779}" dt="2024-05-24T07:39:23.183" v="1516" actId="1076"/>
        <pc:sldMkLst>
          <pc:docMk/>
          <pc:sldMk cId="4129604670" sldId="272"/>
        </pc:sldMkLst>
        <pc:spChg chg="mod">
          <ac:chgData name="Krishan Himesh Abeyrathne TENNAKOON MUDIYANSELAGE" userId="38a18bae-5425-4d71-bc55-135480b4c3f6" providerId="ADAL" clId="{5B8B5AAB-2559-415E-B8F7-9AF24E183779}" dt="2024-05-24T07:39:23.183" v="1516" actId="1076"/>
          <ac:spMkLst>
            <pc:docMk/>
            <pc:sldMk cId="4129604670" sldId="272"/>
            <ac:spMk id="3" creationId="{530A100C-F931-B183-BA2E-518A233E42F9}"/>
          </ac:spMkLst>
        </pc:spChg>
      </pc:sldChg>
      <pc:sldChg chg="addSp delSp modSp new mod ord setBg addAnim">
        <pc:chgData name="Krishan Himesh Abeyrathne TENNAKOON MUDIYANSELAGE" userId="38a18bae-5425-4d71-bc55-135480b4c3f6" providerId="ADAL" clId="{5B8B5AAB-2559-415E-B8F7-9AF24E183779}" dt="2024-05-20T13:28:07.210" v="307" actId="14100"/>
        <pc:sldMkLst>
          <pc:docMk/>
          <pc:sldMk cId="2129064252" sldId="273"/>
        </pc:sldMkLst>
        <pc:spChg chg="mod">
          <ac:chgData name="Krishan Himesh Abeyrathne TENNAKOON MUDIYANSELAGE" userId="38a18bae-5425-4d71-bc55-135480b4c3f6" providerId="ADAL" clId="{5B8B5AAB-2559-415E-B8F7-9AF24E183779}" dt="2024-05-20T10:21:04.246" v="138" actId="26606"/>
          <ac:spMkLst>
            <pc:docMk/>
            <pc:sldMk cId="2129064252" sldId="273"/>
            <ac:spMk id="2" creationId="{B99D7EC5-70E5-F3FE-D79E-F541B4E1CE6B}"/>
          </ac:spMkLst>
        </pc:spChg>
        <pc:spChg chg="del">
          <ac:chgData name="Krishan Himesh Abeyrathne TENNAKOON MUDIYANSELAGE" userId="38a18bae-5425-4d71-bc55-135480b4c3f6" providerId="ADAL" clId="{5B8B5AAB-2559-415E-B8F7-9AF24E183779}" dt="2024-05-20T10:21:02.014" v="137" actId="478"/>
          <ac:spMkLst>
            <pc:docMk/>
            <pc:sldMk cId="2129064252" sldId="273"/>
            <ac:spMk id="3" creationId="{15B6CD08-502A-2608-8CBC-B77A4014AF97}"/>
          </ac:spMkLst>
        </pc:spChg>
        <pc:spChg chg="mod">
          <ac:chgData name="Krishan Himesh Abeyrathne TENNAKOON MUDIYANSELAGE" userId="38a18bae-5425-4d71-bc55-135480b4c3f6" providerId="ADAL" clId="{5B8B5AAB-2559-415E-B8F7-9AF24E183779}" dt="2024-05-20T13:28:07.210" v="307" actId="14100"/>
          <ac:spMkLst>
            <pc:docMk/>
            <pc:sldMk cId="2129064252" sldId="273"/>
            <ac:spMk id="5" creationId="{082D9630-12BC-DD3F-5BAE-3E69000CBDDE}"/>
          </ac:spMkLst>
        </pc:spChg>
        <pc:spChg chg="add del">
          <ac:chgData name="Krishan Himesh Abeyrathne TENNAKOON MUDIYANSELAGE" userId="38a18bae-5425-4d71-bc55-135480b4c3f6" providerId="ADAL" clId="{5B8B5AAB-2559-415E-B8F7-9AF24E183779}" dt="2024-05-20T10:27:27.126" v="254" actId="26606"/>
          <ac:spMkLst>
            <pc:docMk/>
            <pc:sldMk cId="2129064252" sldId="273"/>
            <ac:spMk id="8" creationId="{FC23C8D4-BD3D-4473-B3D0-89011586BE82}"/>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3" creationId="{BD1CAB03-F6A4-4736-85F6-261056424D9D}"/>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5" creationId="{3E2321B3-5D47-422E-8DD6-192DA485FF63}"/>
          </ac:spMkLst>
        </pc:spChg>
        <pc:picChg chg="add mod">
          <ac:chgData name="Krishan Himesh Abeyrathne TENNAKOON MUDIYANSELAGE" userId="38a18bae-5425-4d71-bc55-135480b4c3f6" providerId="ADAL" clId="{5B8B5AAB-2559-415E-B8F7-9AF24E183779}" dt="2024-05-20T10:27:27.126" v="254" actId="26606"/>
          <ac:picMkLst>
            <pc:docMk/>
            <pc:sldMk cId="2129064252" sldId="273"/>
            <ac:picMk id="4" creationId="{B3B3B0E7-42BF-71B9-FDED-C934C6A1D1EC}"/>
          </ac:picMkLst>
        </pc:picChg>
      </pc:sldChg>
      <pc:sldChg chg="addSp delSp modSp new mod ord setBg">
        <pc:chgData name="Krishan Himesh Abeyrathne TENNAKOON MUDIYANSELAGE" userId="38a18bae-5425-4d71-bc55-135480b4c3f6" providerId="ADAL" clId="{5B8B5AAB-2559-415E-B8F7-9AF24E183779}" dt="2024-05-20T10:27:08.351" v="253" actId="14100"/>
        <pc:sldMkLst>
          <pc:docMk/>
          <pc:sldMk cId="1009884634" sldId="274"/>
        </pc:sldMkLst>
        <pc:spChg chg="mod">
          <ac:chgData name="Krishan Himesh Abeyrathne TENNAKOON MUDIYANSELAGE" userId="38a18bae-5425-4d71-bc55-135480b4c3f6" providerId="ADAL" clId="{5B8B5AAB-2559-415E-B8F7-9AF24E183779}" dt="2024-05-20T10:27:08.351" v="253" actId="14100"/>
          <ac:spMkLst>
            <pc:docMk/>
            <pc:sldMk cId="1009884634" sldId="274"/>
            <ac:spMk id="2" creationId="{46085DA1-7728-41A0-F56A-ABC630A15514}"/>
          </ac:spMkLst>
        </pc:spChg>
        <pc:spChg chg="del">
          <ac:chgData name="Krishan Himesh Abeyrathne TENNAKOON MUDIYANSELAGE" userId="38a18bae-5425-4d71-bc55-135480b4c3f6" providerId="ADAL" clId="{5B8B5AAB-2559-415E-B8F7-9AF24E183779}" dt="2024-05-20T10:21:42.599" v="153" actId="26606"/>
          <ac:spMkLst>
            <pc:docMk/>
            <pc:sldMk cId="1009884634" sldId="274"/>
            <ac:spMk id="3" creationId="{8D608B55-0625-8444-D274-961CA450311B}"/>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9" creationId="{BD1CAB03-F6A4-4736-85F6-261056424D9D}"/>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11" creationId="{3E2321B3-5D47-422E-8DD6-192DA485FF63}"/>
          </ac:spMkLst>
        </pc:spChg>
        <pc:picChg chg="add">
          <ac:chgData name="Krishan Himesh Abeyrathne TENNAKOON MUDIYANSELAGE" userId="38a18bae-5425-4d71-bc55-135480b4c3f6" providerId="ADAL" clId="{5B8B5AAB-2559-415E-B8F7-9AF24E183779}" dt="2024-05-20T10:21:42.599" v="153" actId="26606"/>
          <ac:picMkLst>
            <pc:docMk/>
            <pc:sldMk cId="1009884634" sldId="274"/>
            <ac:picMk id="5" creationId="{098B9A35-DCE7-EB76-C9D8-3A38C69A9B8C}"/>
          </ac:picMkLst>
        </pc:picChg>
      </pc:sldChg>
      <pc:sldChg chg="new">
        <pc:chgData name="Krishan Himesh Abeyrathne TENNAKOON MUDIYANSELAGE" userId="38a18bae-5425-4d71-bc55-135480b4c3f6" providerId="ADAL" clId="{5B8B5AAB-2559-415E-B8F7-9AF24E183779}" dt="2024-05-20T10:42:48.158" v="255" actId="680"/>
        <pc:sldMkLst>
          <pc:docMk/>
          <pc:sldMk cId="3385388860" sldId="275"/>
        </pc:sldMkLst>
      </pc:sldChg>
      <pc:sldChg chg="addSp delSp modSp new mod modNotesTx">
        <pc:chgData name="Krishan Himesh Abeyrathne TENNAKOON MUDIYANSELAGE" userId="38a18bae-5425-4d71-bc55-135480b4c3f6" providerId="ADAL" clId="{5B8B5AAB-2559-415E-B8F7-9AF24E183779}" dt="2024-05-22T06:57:41.919" v="1241" actId="1076"/>
        <pc:sldMkLst>
          <pc:docMk/>
          <pc:sldMk cId="570025420" sldId="276"/>
        </pc:sldMkLst>
        <pc:spChg chg="mod">
          <ac:chgData name="Krishan Himesh Abeyrathne TENNAKOON MUDIYANSELAGE" userId="38a18bae-5425-4d71-bc55-135480b4c3f6" providerId="ADAL" clId="{5B8B5AAB-2559-415E-B8F7-9AF24E183779}" dt="2024-05-22T06:36:50.844" v="965" actId="1076"/>
          <ac:spMkLst>
            <pc:docMk/>
            <pc:sldMk cId="570025420" sldId="276"/>
            <ac:spMk id="2" creationId="{6D914063-55CC-5CD2-04DC-7FBB38C985F1}"/>
          </ac:spMkLst>
        </pc:spChg>
        <pc:spChg chg="del">
          <ac:chgData name="Krishan Himesh Abeyrathne TENNAKOON MUDIYANSELAGE" userId="38a18bae-5425-4d71-bc55-135480b4c3f6" providerId="ADAL" clId="{5B8B5AAB-2559-415E-B8F7-9AF24E183779}" dt="2024-05-20T14:51:22.834" v="477" actId="22"/>
          <ac:spMkLst>
            <pc:docMk/>
            <pc:sldMk cId="570025420" sldId="276"/>
            <ac:spMk id="3" creationId="{D7197155-A81F-F02B-CE53-0352C3CD5FE3}"/>
          </ac:spMkLst>
        </pc:spChg>
        <pc:spChg chg="add mod">
          <ac:chgData name="Krishan Himesh Abeyrathne TENNAKOON MUDIYANSELAGE" userId="38a18bae-5425-4d71-bc55-135480b4c3f6" providerId="ADAL" clId="{5B8B5AAB-2559-415E-B8F7-9AF24E183779}" dt="2024-05-22T06:57:41.919" v="1241" actId="1076"/>
          <ac:spMkLst>
            <pc:docMk/>
            <pc:sldMk cId="570025420" sldId="276"/>
            <ac:spMk id="4" creationId="{D744F3DD-F2F7-F0BA-B2B7-17F51AD7F366}"/>
          </ac:spMkLst>
        </pc:spChg>
        <pc:picChg chg="add mod ord">
          <ac:chgData name="Krishan Himesh Abeyrathne TENNAKOON MUDIYANSELAGE" userId="38a18bae-5425-4d71-bc55-135480b4c3f6" providerId="ADAL" clId="{5B8B5AAB-2559-415E-B8F7-9AF24E183779}" dt="2024-05-22T06:36:53.033" v="966" actId="1076"/>
          <ac:picMkLst>
            <pc:docMk/>
            <pc:sldMk cId="570025420" sldId="276"/>
            <ac:picMk id="5" creationId="{EEF63903-F498-8366-33ED-2B0A2E990D98}"/>
          </ac:picMkLst>
        </pc:picChg>
      </pc:sldChg>
      <pc:sldChg chg="addSp delSp modSp mod modNotesTx">
        <pc:chgData name="Krishan Himesh Abeyrathne TENNAKOON MUDIYANSELAGE" userId="38a18bae-5425-4d71-bc55-135480b4c3f6" providerId="ADAL" clId="{5B8B5AAB-2559-415E-B8F7-9AF24E183779}" dt="2024-05-22T06:37:56.076" v="1079" actId="1076"/>
        <pc:sldMkLst>
          <pc:docMk/>
          <pc:sldMk cId="1815391405" sldId="277"/>
        </pc:sldMkLst>
        <pc:spChg chg="mod">
          <ac:chgData name="Krishan Himesh Abeyrathne TENNAKOON MUDIYANSELAGE" userId="38a18bae-5425-4d71-bc55-135480b4c3f6" providerId="ADAL" clId="{5B8B5AAB-2559-415E-B8F7-9AF24E183779}" dt="2024-05-20T14:50:10.880" v="425" actId="20577"/>
          <ac:spMkLst>
            <pc:docMk/>
            <pc:sldMk cId="1815391405" sldId="277"/>
            <ac:spMk id="2" creationId="{4E58C974-F339-74D5-84FB-715C6B0CDB2A}"/>
          </ac:spMkLst>
        </pc:spChg>
        <pc:spChg chg="del">
          <ac:chgData name="Krishan Himesh Abeyrathne TENNAKOON MUDIYANSELAGE" userId="38a18bae-5425-4d71-bc55-135480b4c3f6" providerId="ADAL" clId="{5B8B5AAB-2559-415E-B8F7-9AF24E183779}" dt="2024-05-20T14:49:31.377" v="324" actId="22"/>
          <ac:spMkLst>
            <pc:docMk/>
            <pc:sldMk cId="1815391405" sldId="277"/>
            <ac:spMk id="3" creationId="{7F671B7B-EFF6-D6C0-8CE3-0AFE77650CF9}"/>
          </ac:spMkLst>
        </pc:spChg>
        <pc:spChg chg="add mod">
          <ac:chgData name="Krishan Himesh Abeyrathne TENNAKOON MUDIYANSELAGE" userId="38a18bae-5425-4d71-bc55-135480b4c3f6" providerId="ADAL" clId="{5B8B5AAB-2559-415E-B8F7-9AF24E183779}" dt="2024-05-22T06:37:56.076" v="1079" actId="1076"/>
          <ac:spMkLst>
            <pc:docMk/>
            <pc:sldMk cId="1815391405" sldId="277"/>
            <ac:spMk id="4" creationId="{84B54994-7765-3CEC-B302-543B5437DBCC}"/>
          </ac:spMkLst>
        </pc:spChg>
        <pc:picChg chg="add mod ord">
          <ac:chgData name="Krishan Himesh Abeyrathne TENNAKOON MUDIYANSELAGE" userId="38a18bae-5425-4d71-bc55-135480b4c3f6" providerId="ADAL" clId="{5B8B5AAB-2559-415E-B8F7-9AF24E183779}" dt="2024-05-22T06:37:05.200" v="969" actId="1076"/>
          <ac:picMkLst>
            <pc:docMk/>
            <pc:sldMk cId="1815391405" sldId="277"/>
            <ac:picMk id="5" creationId="{1C5822B8-3BA9-0BBA-9DE2-F941D212FE45}"/>
          </ac:picMkLst>
        </pc:picChg>
      </pc:sldChg>
      <pc:sldChg chg="addSp delSp modSp new mod modNotesTx">
        <pc:chgData name="Krishan Himesh Abeyrathne TENNAKOON MUDIYANSELAGE" userId="38a18bae-5425-4d71-bc55-135480b4c3f6" providerId="ADAL" clId="{5B8B5AAB-2559-415E-B8F7-9AF24E183779}" dt="2024-05-22T06:38:47.226" v="1093" actId="1076"/>
        <pc:sldMkLst>
          <pc:docMk/>
          <pc:sldMk cId="366121368" sldId="279"/>
        </pc:sldMkLst>
        <pc:spChg chg="mod">
          <ac:chgData name="Krishan Himesh Abeyrathne TENNAKOON MUDIYANSELAGE" userId="38a18bae-5425-4d71-bc55-135480b4c3f6" providerId="ADAL" clId="{5B8B5AAB-2559-415E-B8F7-9AF24E183779}" dt="2024-05-22T06:38:39.724" v="1090" actId="1076"/>
          <ac:spMkLst>
            <pc:docMk/>
            <pc:sldMk cId="366121368" sldId="279"/>
            <ac:spMk id="2" creationId="{14A74C80-E2D0-9F3E-139B-7B5EFC43521E}"/>
          </ac:spMkLst>
        </pc:spChg>
        <pc:spChg chg="del">
          <ac:chgData name="Krishan Himesh Abeyrathne TENNAKOON MUDIYANSELAGE" userId="38a18bae-5425-4d71-bc55-135480b4c3f6" providerId="ADAL" clId="{5B8B5AAB-2559-415E-B8F7-9AF24E183779}" dt="2024-05-20T14:52:24.802" v="481" actId="22"/>
          <ac:spMkLst>
            <pc:docMk/>
            <pc:sldMk cId="366121368" sldId="279"/>
            <ac:spMk id="3" creationId="{7D8CA72A-F79F-7EB9-9F5B-5E90D3FCEB8A}"/>
          </ac:spMkLst>
        </pc:spChg>
        <pc:spChg chg="add mod">
          <ac:chgData name="Krishan Himesh Abeyrathne TENNAKOON MUDIYANSELAGE" userId="38a18bae-5425-4d71-bc55-135480b4c3f6" providerId="ADAL" clId="{5B8B5AAB-2559-415E-B8F7-9AF24E183779}" dt="2024-05-22T06:38:47.226" v="1093" actId="1076"/>
          <ac:spMkLst>
            <pc:docMk/>
            <pc:sldMk cId="366121368" sldId="279"/>
            <ac:spMk id="4" creationId="{B05F8B44-4665-826B-9374-1D88589C38F9}"/>
          </ac:spMkLst>
        </pc:spChg>
        <pc:spChg chg="add del mod">
          <ac:chgData name="Krishan Himesh Abeyrathne TENNAKOON MUDIYANSELAGE" userId="38a18bae-5425-4d71-bc55-135480b4c3f6" providerId="ADAL" clId="{5B8B5AAB-2559-415E-B8F7-9AF24E183779}" dt="2024-05-22T06:38:24.945" v="1085" actId="478"/>
          <ac:spMkLst>
            <pc:docMk/>
            <pc:sldMk cId="366121368" sldId="279"/>
            <ac:spMk id="8" creationId="{F2FCC707-4842-BF87-729E-72EC057CA701}"/>
          </ac:spMkLst>
        </pc:spChg>
        <pc:picChg chg="add del mod ord">
          <ac:chgData name="Krishan Himesh Abeyrathne TENNAKOON MUDIYANSELAGE" userId="38a18bae-5425-4d71-bc55-135480b4c3f6" providerId="ADAL" clId="{5B8B5AAB-2559-415E-B8F7-9AF24E183779}" dt="2024-05-20T14:59:32.425" v="644" actId="478"/>
          <ac:picMkLst>
            <pc:docMk/>
            <pc:sldMk cId="366121368" sldId="279"/>
            <ac:picMk id="5" creationId="{C1AB4B3C-A622-2713-FFAF-CE70BD656D72}"/>
          </ac:picMkLst>
        </pc:picChg>
        <pc:picChg chg="add mod">
          <ac:chgData name="Krishan Himesh Abeyrathne TENNAKOON MUDIYANSELAGE" userId="38a18bae-5425-4d71-bc55-135480b4c3f6" providerId="ADAL" clId="{5B8B5AAB-2559-415E-B8F7-9AF24E183779}" dt="2024-05-22T06:38:41.179" v="1091" actId="1076"/>
          <ac:picMkLst>
            <pc:docMk/>
            <pc:sldMk cId="366121368" sldId="279"/>
            <ac:picMk id="6" creationId="{4B22416C-7B53-F1B3-37C0-8F44A06190C1}"/>
          </ac:picMkLst>
        </pc:picChg>
      </pc:sldChg>
      <pc:sldChg chg="addSp delSp modSp new mod modNotesTx">
        <pc:chgData name="Krishan Himesh Abeyrathne TENNAKOON MUDIYANSELAGE" userId="38a18bae-5425-4d71-bc55-135480b4c3f6" providerId="ADAL" clId="{5B8B5AAB-2559-415E-B8F7-9AF24E183779}" dt="2024-05-22T06:39:09.352" v="1098" actId="14100"/>
        <pc:sldMkLst>
          <pc:docMk/>
          <pc:sldMk cId="1636771660" sldId="280"/>
        </pc:sldMkLst>
        <pc:spChg chg="mod">
          <ac:chgData name="Krishan Himesh Abeyrathne TENNAKOON MUDIYANSELAGE" userId="38a18bae-5425-4d71-bc55-135480b4c3f6" providerId="ADAL" clId="{5B8B5AAB-2559-415E-B8F7-9AF24E183779}" dt="2024-05-22T06:38:56.751" v="1094" actId="1076"/>
          <ac:spMkLst>
            <pc:docMk/>
            <pc:sldMk cId="1636771660" sldId="280"/>
            <ac:spMk id="2" creationId="{89C6513F-6091-1EC4-8818-DCE2A6A70400}"/>
          </ac:spMkLst>
        </pc:spChg>
        <pc:spChg chg="del">
          <ac:chgData name="Krishan Himesh Abeyrathne TENNAKOON MUDIYANSELAGE" userId="38a18bae-5425-4d71-bc55-135480b4c3f6" providerId="ADAL" clId="{5B8B5AAB-2559-415E-B8F7-9AF24E183779}" dt="2024-05-20T14:53:56.055" v="556" actId="22"/>
          <ac:spMkLst>
            <pc:docMk/>
            <pc:sldMk cId="1636771660" sldId="280"/>
            <ac:spMk id="3" creationId="{FD612E3C-8DEB-B873-8416-273F2E0BD289}"/>
          </ac:spMkLst>
        </pc:spChg>
        <pc:spChg chg="add mod">
          <ac:chgData name="Krishan Himesh Abeyrathne TENNAKOON MUDIYANSELAGE" userId="38a18bae-5425-4d71-bc55-135480b4c3f6" providerId="ADAL" clId="{5B8B5AAB-2559-415E-B8F7-9AF24E183779}" dt="2024-05-22T06:39:09.352" v="1098" actId="14100"/>
          <ac:spMkLst>
            <pc:docMk/>
            <pc:sldMk cId="1636771660" sldId="280"/>
            <ac:spMk id="4" creationId="{05E0B0F8-5F1E-885C-1AB2-2B047A14FDE7}"/>
          </ac:spMkLst>
        </pc:spChg>
        <pc:picChg chg="add mod ord">
          <ac:chgData name="Krishan Himesh Abeyrathne TENNAKOON MUDIYANSELAGE" userId="38a18bae-5425-4d71-bc55-135480b4c3f6" providerId="ADAL" clId="{5B8B5AAB-2559-415E-B8F7-9AF24E183779}" dt="2024-05-22T06:38:59.555" v="1095" actId="1076"/>
          <ac:picMkLst>
            <pc:docMk/>
            <pc:sldMk cId="1636771660" sldId="280"/>
            <ac:picMk id="5" creationId="{E64668E5-64EC-7343-9026-0352AC12D0C1}"/>
          </ac:picMkLst>
        </pc:picChg>
      </pc:sldChg>
      <pc:sldChg chg="addSp delSp modSp new mod modNotesTx">
        <pc:chgData name="Krishan Himesh Abeyrathne TENNAKOON MUDIYANSELAGE" userId="38a18bae-5425-4d71-bc55-135480b4c3f6" providerId="ADAL" clId="{5B8B5AAB-2559-415E-B8F7-9AF24E183779}" dt="2024-05-22T06:39:39.040" v="1114" actId="1038"/>
        <pc:sldMkLst>
          <pc:docMk/>
          <pc:sldMk cId="391685274" sldId="281"/>
        </pc:sldMkLst>
        <pc:spChg chg="mod">
          <ac:chgData name="Krishan Himesh Abeyrathne TENNAKOON MUDIYANSELAGE" userId="38a18bae-5425-4d71-bc55-135480b4c3f6" providerId="ADAL" clId="{5B8B5AAB-2559-415E-B8F7-9AF24E183779}" dt="2024-05-22T06:39:19.362" v="1099" actId="1076"/>
          <ac:spMkLst>
            <pc:docMk/>
            <pc:sldMk cId="391685274" sldId="281"/>
            <ac:spMk id="2" creationId="{DDC256C6-44B9-E17A-4F69-AEA2A969C06D}"/>
          </ac:spMkLst>
        </pc:spChg>
        <pc:spChg chg="del">
          <ac:chgData name="Krishan Himesh Abeyrathne TENNAKOON MUDIYANSELAGE" userId="38a18bae-5425-4d71-bc55-135480b4c3f6" providerId="ADAL" clId="{5B8B5AAB-2559-415E-B8F7-9AF24E183779}" dt="2024-05-20T14:54:33.299" v="575" actId="22"/>
          <ac:spMkLst>
            <pc:docMk/>
            <pc:sldMk cId="391685274" sldId="281"/>
            <ac:spMk id="3" creationId="{837A7484-D93E-4DCC-07A3-9C8635363FCB}"/>
          </ac:spMkLst>
        </pc:spChg>
        <pc:spChg chg="add mod">
          <ac:chgData name="Krishan Himesh Abeyrathne TENNAKOON MUDIYANSELAGE" userId="38a18bae-5425-4d71-bc55-135480b4c3f6" providerId="ADAL" clId="{5B8B5AAB-2559-415E-B8F7-9AF24E183779}" dt="2024-05-22T06:39:39.040" v="1114" actId="1038"/>
          <ac:spMkLst>
            <pc:docMk/>
            <pc:sldMk cId="391685274" sldId="281"/>
            <ac:spMk id="4" creationId="{F6A8BA7B-D27D-4AEA-EACA-3765071701D2}"/>
          </ac:spMkLst>
        </pc:spChg>
        <pc:spChg chg="add del">
          <ac:chgData name="Krishan Himesh Abeyrathne TENNAKOON MUDIYANSELAGE" userId="38a18bae-5425-4d71-bc55-135480b4c3f6" providerId="ADAL" clId="{5B8B5AAB-2559-415E-B8F7-9AF24E183779}" dt="2024-05-20T14:57:05.214" v="619" actId="22"/>
          <ac:spMkLst>
            <pc:docMk/>
            <pc:sldMk cId="391685274" sldId="281"/>
            <ac:spMk id="7" creationId="{0D1EEC79-D3B1-1E35-E8F1-F9021FD36CE6}"/>
          </ac:spMkLst>
        </pc:spChg>
        <pc:picChg chg="add mod ord">
          <ac:chgData name="Krishan Himesh Abeyrathne TENNAKOON MUDIYANSELAGE" userId="38a18bae-5425-4d71-bc55-135480b4c3f6" providerId="ADAL" clId="{5B8B5AAB-2559-415E-B8F7-9AF24E183779}" dt="2024-05-22T06:39:21.870" v="1100" actId="1076"/>
          <ac:picMkLst>
            <pc:docMk/>
            <pc:sldMk cId="391685274" sldId="281"/>
            <ac:picMk id="5" creationId="{C09AB9ED-84D7-C15D-2B93-81D725A32A9A}"/>
          </ac:picMkLst>
        </pc:picChg>
      </pc:sldChg>
      <pc:sldChg chg="addSp delSp modSp new mod modNotesTx">
        <pc:chgData name="Krishan Himesh Abeyrathne TENNAKOON MUDIYANSELAGE" userId="38a18bae-5425-4d71-bc55-135480b4c3f6" providerId="ADAL" clId="{5B8B5AAB-2559-415E-B8F7-9AF24E183779}" dt="2024-05-22T06:39:55.594" v="1119" actId="14100"/>
        <pc:sldMkLst>
          <pc:docMk/>
          <pc:sldMk cId="1541399698" sldId="282"/>
        </pc:sldMkLst>
        <pc:spChg chg="mod">
          <ac:chgData name="Krishan Himesh Abeyrathne TENNAKOON MUDIYANSELAGE" userId="38a18bae-5425-4d71-bc55-135480b4c3f6" providerId="ADAL" clId="{5B8B5AAB-2559-415E-B8F7-9AF24E183779}" dt="2024-05-20T14:56:03.572" v="614" actId="20577"/>
          <ac:spMkLst>
            <pc:docMk/>
            <pc:sldMk cId="1541399698" sldId="282"/>
            <ac:spMk id="2" creationId="{F4AEDAB3-9B63-85D6-DF87-29DB7F9378FD}"/>
          </ac:spMkLst>
        </pc:spChg>
        <pc:spChg chg="del">
          <ac:chgData name="Krishan Himesh Abeyrathne TENNAKOON MUDIYANSELAGE" userId="38a18bae-5425-4d71-bc55-135480b4c3f6" providerId="ADAL" clId="{5B8B5AAB-2559-415E-B8F7-9AF24E183779}" dt="2024-05-20T14:55:57.348" v="594" actId="22"/>
          <ac:spMkLst>
            <pc:docMk/>
            <pc:sldMk cId="1541399698" sldId="282"/>
            <ac:spMk id="3" creationId="{454FC665-8C43-F3E2-7425-64E4049EAB23}"/>
          </ac:spMkLst>
        </pc:spChg>
        <pc:spChg chg="add mod">
          <ac:chgData name="Krishan Himesh Abeyrathne TENNAKOON MUDIYANSELAGE" userId="38a18bae-5425-4d71-bc55-135480b4c3f6" providerId="ADAL" clId="{5B8B5AAB-2559-415E-B8F7-9AF24E183779}" dt="2024-05-22T06:39:55.594" v="1119" actId="14100"/>
          <ac:spMkLst>
            <pc:docMk/>
            <pc:sldMk cId="1541399698" sldId="282"/>
            <ac:spMk id="4" creationId="{B06BC3F4-08C0-3A53-292F-F19602B4610B}"/>
          </ac:spMkLst>
        </pc:spChg>
        <pc:picChg chg="add mod ord">
          <ac:chgData name="Krishan Himesh Abeyrathne TENNAKOON MUDIYANSELAGE" userId="38a18bae-5425-4d71-bc55-135480b4c3f6" providerId="ADAL" clId="{5B8B5AAB-2559-415E-B8F7-9AF24E183779}" dt="2024-05-22T06:39:49.715" v="1117" actId="1076"/>
          <ac:picMkLst>
            <pc:docMk/>
            <pc:sldMk cId="1541399698" sldId="282"/>
            <ac:picMk id="5" creationId="{EAACDDDA-723C-0B0F-57FD-7F74BE84FC4A}"/>
          </ac:picMkLst>
        </pc:picChg>
      </pc:sldChg>
      <pc:sldChg chg="addSp delSp modSp new mod ord modNotesTx">
        <pc:chgData name="Krishan Himesh Abeyrathne TENNAKOON MUDIYANSELAGE" userId="38a18bae-5425-4d71-bc55-135480b4c3f6" providerId="ADAL" clId="{5B8B5AAB-2559-415E-B8F7-9AF24E183779}" dt="2024-05-22T06:38:12.733" v="1083" actId="20577"/>
        <pc:sldMkLst>
          <pc:docMk/>
          <pc:sldMk cId="3471667815" sldId="283"/>
        </pc:sldMkLst>
        <pc:spChg chg="mod">
          <ac:chgData name="Krishan Himesh Abeyrathne TENNAKOON MUDIYANSELAGE" userId="38a18bae-5425-4d71-bc55-135480b4c3f6" providerId="ADAL" clId="{5B8B5AAB-2559-415E-B8F7-9AF24E183779}" dt="2024-05-20T14:59:46.397" v="660" actId="20577"/>
          <ac:spMkLst>
            <pc:docMk/>
            <pc:sldMk cId="3471667815" sldId="283"/>
            <ac:spMk id="2" creationId="{DDD88787-DD9A-BFEF-8A49-CE182B72DE0F}"/>
          </ac:spMkLst>
        </pc:spChg>
        <pc:spChg chg="del">
          <ac:chgData name="Krishan Himesh Abeyrathne TENNAKOON MUDIYANSELAGE" userId="38a18bae-5425-4d71-bc55-135480b4c3f6" providerId="ADAL" clId="{5B8B5AAB-2559-415E-B8F7-9AF24E183779}" dt="2024-05-20T14:59:04.642" v="639" actId="22"/>
          <ac:spMkLst>
            <pc:docMk/>
            <pc:sldMk cId="3471667815" sldId="283"/>
            <ac:spMk id="3" creationId="{762FBA86-FC1E-A0E8-A60E-A5BF62D45577}"/>
          </ac:spMkLst>
        </pc:spChg>
        <pc:spChg chg="add mod">
          <ac:chgData name="Krishan Himesh Abeyrathne TENNAKOON MUDIYANSELAGE" userId="38a18bae-5425-4d71-bc55-135480b4c3f6" providerId="ADAL" clId="{5B8B5AAB-2559-415E-B8F7-9AF24E183779}" dt="2024-05-22T06:38:12.733" v="1083" actId="20577"/>
          <ac:spMkLst>
            <pc:docMk/>
            <pc:sldMk cId="3471667815" sldId="283"/>
            <ac:spMk id="4" creationId="{7E4399CC-89C5-D23C-2164-5DA92583EC51}"/>
          </ac:spMkLst>
        </pc:spChg>
        <pc:spChg chg="add del mod">
          <ac:chgData name="Krishan Himesh Abeyrathne TENNAKOON MUDIYANSELAGE" userId="38a18bae-5425-4d71-bc55-135480b4c3f6" providerId="ADAL" clId="{5B8B5AAB-2559-415E-B8F7-9AF24E183779}" dt="2024-05-20T15:00:18.996" v="662" actId="22"/>
          <ac:spMkLst>
            <pc:docMk/>
            <pc:sldMk cId="3471667815" sldId="283"/>
            <ac:spMk id="7" creationId="{5147B1E4-0379-5BCE-B789-141341529ECA}"/>
          </ac:spMkLst>
        </pc:spChg>
        <pc:picChg chg="add del mod ord">
          <ac:chgData name="Krishan Himesh Abeyrathne TENNAKOON MUDIYANSELAGE" userId="38a18bae-5425-4d71-bc55-135480b4c3f6" providerId="ADAL" clId="{5B8B5AAB-2559-415E-B8F7-9AF24E183779}" dt="2024-05-20T14:59:38.702" v="645" actId="478"/>
          <ac:picMkLst>
            <pc:docMk/>
            <pc:sldMk cId="3471667815" sldId="283"/>
            <ac:picMk id="5" creationId="{D64D4749-7226-F4D8-9778-7B770F3D10FB}"/>
          </ac:picMkLst>
        </pc:picChg>
        <pc:picChg chg="add mod ord">
          <ac:chgData name="Krishan Himesh Abeyrathne TENNAKOON MUDIYANSELAGE" userId="38a18bae-5425-4d71-bc55-135480b4c3f6" providerId="ADAL" clId="{5B8B5AAB-2559-415E-B8F7-9AF24E183779}" dt="2024-05-20T15:00:22.459" v="663" actId="1076"/>
          <ac:picMkLst>
            <pc:docMk/>
            <pc:sldMk cId="3471667815" sldId="283"/>
            <ac:picMk id="9" creationId="{85A121AC-3F3F-EB0B-68A7-E2E06CE129AF}"/>
          </ac:picMkLst>
        </pc:picChg>
      </pc:sldChg>
      <pc:sldChg chg="modSp new mod">
        <pc:chgData name="Krishan Himesh Abeyrathne TENNAKOON MUDIYANSELAGE" userId="38a18bae-5425-4d71-bc55-135480b4c3f6" providerId="ADAL" clId="{5B8B5AAB-2559-415E-B8F7-9AF24E183779}" dt="2024-05-20T15:23:42.921" v="706" actId="20577"/>
        <pc:sldMkLst>
          <pc:docMk/>
          <pc:sldMk cId="1054793779" sldId="284"/>
        </pc:sldMkLst>
        <pc:spChg chg="mod">
          <ac:chgData name="Krishan Himesh Abeyrathne TENNAKOON MUDIYANSELAGE" userId="38a18bae-5425-4d71-bc55-135480b4c3f6" providerId="ADAL" clId="{5B8B5AAB-2559-415E-B8F7-9AF24E183779}" dt="2024-05-20T15:23:42.921" v="706" actId="20577"/>
          <ac:spMkLst>
            <pc:docMk/>
            <pc:sldMk cId="1054793779" sldId="284"/>
            <ac:spMk id="2" creationId="{87A97ABD-0ED1-D85B-B2FD-85F1D04635A5}"/>
          </ac:spMkLst>
        </pc:spChg>
        <pc:spChg chg="mod">
          <ac:chgData name="Krishan Himesh Abeyrathne TENNAKOON MUDIYANSELAGE" userId="38a18bae-5425-4d71-bc55-135480b4c3f6" providerId="ADAL" clId="{5B8B5AAB-2559-415E-B8F7-9AF24E183779}" dt="2024-05-20T15:23:38.121" v="696" actId="5793"/>
          <ac:spMkLst>
            <pc:docMk/>
            <pc:sldMk cId="1054793779" sldId="284"/>
            <ac:spMk id="3" creationId="{5420BC36-2842-FA87-195E-E9220F36999F}"/>
          </ac:spMkLst>
        </pc:spChg>
      </pc:sldChg>
      <pc:sldChg chg="addSp delSp modSp new mod modNotesTx">
        <pc:chgData name="Krishan Himesh Abeyrathne TENNAKOON MUDIYANSELAGE" userId="38a18bae-5425-4d71-bc55-135480b4c3f6" providerId="ADAL" clId="{5B8B5AAB-2559-415E-B8F7-9AF24E183779}" dt="2024-05-22T07:17:12.845" v="1459" actId="6549"/>
        <pc:sldMkLst>
          <pc:docMk/>
          <pc:sldMk cId="595987382" sldId="285"/>
        </pc:sldMkLst>
        <pc:spChg chg="mod">
          <ac:chgData name="Krishan Himesh Abeyrathne TENNAKOON MUDIYANSELAGE" userId="38a18bae-5425-4d71-bc55-135480b4c3f6" providerId="ADAL" clId="{5B8B5AAB-2559-415E-B8F7-9AF24E183779}" dt="2024-05-22T06:40:24.090" v="1123" actId="20577"/>
          <ac:spMkLst>
            <pc:docMk/>
            <pc:sldMk cId="595987382" sldId="285"/>
            <ac:spMk id="2" creationId="{4F49568B-6B94-B975-633B-2B2E5EC80A10}"/>
          </ac:spMkLst>
        </pc:spChg>
        <pc:spChg chg="del">
          <ac:chgData name="Krishan Himesh Abeyrathne TENNAKOON MUDIYANSELAGE" userId="38a18bae-5425-4d71-bc55-135480b4c3f6" providerId="ADAL" clId="{5B8B5AAB-2559-415E-B8F7-9AF24E183779}" dt="2024-05-22T06:51:55.961" v="1125" actId="22"/>
          <ac:spMkLst>
            <pc:docMk/>
            <pc:sldMk cId="595987382" sldId="285"/>
            <ac:spMk id="3" creationId="{C298B2D5-E7F6-DA42-66CC-49FE5349C5A0}"/>
          </ac:spMkLst>
        </pc:spChg>
        <pc:spChg chg="add mod">
          <ac:chgData name="Krishan Himesh Abeyrathne TENNAKOON MUDIYANSELAGE" userId="38a18bae-5425-4d71-bc55-135480b4c3f6" providerId="ADAL" clId="{5B8B5AAB-2559-415E-B8F7-9AF24E183779}" dt="2024-05-22T07:16:39.446" v="1458" actId="1076"/>
          <ac:spMkLst>
            <pc:docMk/>
            <pc:sldMk cId="595987382" sldId="285"/>
            <ac:spMk id="7" creationId="{D8122DB7-E1FF-89B2-5FFA-FDE21E9174DE}"/>
          </ac:spMkLst>
        </pc:spChg>
        <pc:spChg chg="add mod">
          <ac:chgData name="Krishan Himesh Abeyrathne TENNAKOON MUDIYANSELAGE" userId="38a18bae-5425-4d71-bc55-135480b4c3f6" providerId="ADAL" clId="{5B8B5AAB-2559-415E-B8F7-9AF24E183779}" dt="2024-05-22T06:57:02.805" v="1237" actId="14100"/>
          <ac:spMkLst>
            <pc:docMk/>
            <pc:sldMk cId="595987382" sldId="285"/>
            <ac:spMk id="8" creationId="{02BAF320-FA90-1B37-CB6B-A41136B559DE}"/>
          </ac:spMkLst>
        </pc:spChg>
        <pc:picChg chg="add mod ord">
          <ac:chgData name="Krishan Himesh Abeyrathne TENNAKOON MUDIYANSELAGE" userId="38a18bae-5425-4d71-bc55-135480b4c3f6" providerId="ADAL" clId="{5B8B5AAB-2559-415E-B8F7-9AF24E183779}" dt="2024-05-22T06:56:54.006" v="1235" actId="1076"/>
          <ac:picMkLst>
            <pc:docMk/>
            <pc:sldMk cId="595987382" sldId="285"/>
            <ac:picMk id="5" creationId="{4DFDB469-EACA-B0DD-EADC-CB6BE37202B4}"/>
          </ac:picMkLst>
        </pc:picChg>
      </pc:sldChg>
      <pc:sldChg chg="add del">
        <pc:chgData name="Krishan Himesh Abeyrathne TENNAKOON MUDIYANSELAGE" userId="38a18bae-5425-4d71-bc55-135480b4c3f6" providerId="ADAL" clId="{5B8B5AAB-2559-415E-B8F7-9AF24E183779}" dt="2024-05-22T11:48:37.250" v="1460" actId="47"/>
        <pc:sldMkLst>
          <pc:docMk/>
          <pc:sldMk cId="1858940648" sldId="286"/>
        </pc:sldMkLst>
      </pc:sldChg>
      <pc:sldChg chg="modSp new mod">
        <pc:chgData name="Krishan Himesh Abeyrathne TENNAKOON MUDIYANSELAGE" userId="38a18bae-5425-4d71-bc55-135480b4c3f6" providerId="ADAL" clId="{5B8B5AAB-2559-415E-B8F7-9AF24E183779}" dt="2024-05-24T07:39:47.500" v="1531" actId="20577"/>
        <pc:sldMkLst>
          <pc:docMk/>
          <pc:sldMk cId="3285644844" sldId="287"/>
        </pc:sldMkLst>
        <pc:spChg chg="mod">
          <ac:chgData name="Krishan Himesh Abeyrathne TENNAKOON MUDIYANSELAGE" userId="38a18bae-5425-4d71-bc55-135480b4c3f6" providerId="ADAL" clId="{5B8B5AAB-2559-415E-B8F7-9AF24E183779}" dt="2024-05-22T06:54:54.196" v="1212" actId="20577"/>
          <ac:spMkLst>
            <pc:docMk/>
            <pc:sldMk cId="3285644844" sldId="287"/>
            <ac:spMk id="2" creationId="{17985506-F88B-499A-52F5-04F9B652030D}"/>
          </ac:spMkLst>
        </pc:spChg>
        <pc:spChg chg="mod">
          <ac:chgData name="Krishan Himesh Abeyrathne TENNAKOON MUDIYANSELAGE" userId="38a18bae-5425-4d71-bc55-135480b4c3f6" providerId="ADAL" clId="{5B8B5AAB-2559-415E-B8F7-9AF24E183779}" dt="2024-05-24T07:39:47.500" v="1531" actId="20577"/>
          <ac:spMkLst>
            <pc:docMk/>
            <pc:sldMk cId="3285644844" sldId="287"/>
            <ac:spMk id="3" creationId="{EEB17AE1-2000-968B-7FA0-EAE405F31868}"/>
          </ac:spMkLst>
        </pc:spChg>
      </pc:sldChg>
      <pc:sldChg chg="addSp delSp modSp new mod setBg addAnim">
        <pc:chgData name="Krishan Himesh Abeyrathne TENNAKOON MUDIYANSELAGE" userId="38a18bae-5425-4d71-bc55-135480b4c3f6" providerId="ADAL" clId="{5B8B5AAB-2559-415E-B8F7-9AF24E183779}" dt="2024-05-24T07:27:41.698" v="1491"/>
        <pc:sldMkLst>
          <pc:docMk/>
          <pc:sldMk cId="2943136617" sldId="288"/>
        </pc:sldMkLst>
        <pc:spChg chg="mod ord">
          <ac:chgData name="Krishan Himesh Abeyrathne TENNAKOON MUDIYANSELAGE" userId="38a18bae-5425-4d71-bc55-135480b4c3f6" providerId="ADAL" clId="{5B8B5AAB-2559-415E-B8F7-9AF24E183779}" dt="2024-05-24T07:27:41.698" v="1490" actId="26606"/>
          <ac:spMkLst>
            <pc:docMk/>
            <pc:sldMk cId="2943136617" sldId="288"/>
            <ac:spMk id="2" creationId="{F576923A-2926-9ED5-0DEB-72176A90AC8E}"/>
          </ac:spMkLst>
        </pc:spChg>
        <pc:spChg chg="add del mod">
          <ac:chgData name="Krishan Himesh Abeyrathne TENNAKOON MUDIYANSELAGE" userId="38a18bae-5425-4d71-bc55-135480b4c3f6" providerId="ADAL" clId="{5B8B5AAB-2559-415E-B8F7-9AF24E183779}" dt="2024-05-24T07:27:34.279" v="1489" actId="478"/>
          <ac:spMkLst>
            <pc:docMk/>
            <pc:sldMk cId="2943136617" sldId="288"/>
            <ac:spMk id="3" creationId="{8E9B84B0-40A1-0F15-15D8-4DC263FC368D}"/>
          </ac:spMkLst>
        </pc:spChg>
        <pc:spChg chg="add">
          <ac:chgData name="Krishan Himesh Abeyrathne TENNAKOON MUDIYANSELAGE" userId="38a18bae-5425-4d71-bc55-135480b4c3f6" providerId="ADAL" clId="{5B8B5AAB-2559-415E-B8F7-9AF24E183779}" dt="2024-05-24T07:27:41.698" v="1490" actId="26606"/>
          <ac:spMkLst>
            <pc:docMk/>
            <pc:sldMk cId="2943136617" sldId="288"/>
            <ac:spMk id="14" creationId="{C3476303-160A-4DC3-81F1-6072CCAEECED}"/>
          </ac:spMkLst>
        </pc:spChg>
        <pc:spChg chg="add">
          <ac:chgData name="Krishan Himesh Abeyrathne TENNAKOON MUDIYANSELAGE" userId="38a18bae-5425-4d71-bc55-135480b4c3f6" providerId="ADAL" clId="{5B8B5AAB-2559-415E-B8F7-9AF24E183779}" dt="2024-05-24T07:27:41.698" v="1490" actId="26606"/>
          <ac:spMkLst>
            <pc:docMk/>
            <pc:sldMk cId="2943136617" sldId="288"/>
            <ac:spMk id="16" creationId="{92B1B090-BB76-4C46-9191-8857341C23D3}"/>
          </ac:spMkLst>
        </pc:spChg>
        <pc:picChg chg="add mod">
          <ac:chgData name="Krishan Himesh Abeyrathne TENNAKOON MUDIYANSELAGE" userId="38a18bae-5425-4d71-bc55-135480b4c3f6" providerId="ADAL" clId="{5B8B5AAB-2559-415E-B8F7-9AF24E183779}" dt="2024-05-24T07:27:41.698" v="1490" actId="26606"/>
          <ac:picMkLst>
            <pc:docMk/>
            <pc:sldMk cId="2943136617" sldId="288"/>
            <ac:picMk id="5" creationId="{D7D27EC0-428F-72AF-65F7-F27D9DC01083}"/>
          </ac:picMkLst>
        </pc:picChg>
        <pc:cxnChg chg="add del">
          <ac:chgData name="Krishan Himesh Abeyrathne TENNAKOON MUDIYANSELAGE" userId="38a18bae-5425-4d71-bc55-135480b4c3f6" providerId="ADAL" clId="{5B8B5AAB-2559-415E-B8F7-9AF24E183779}" dt="2024-05-24T07:27:41.698" v="1490" actId="26606"/>
          <ac:cxnSpMkLst>
            <pc:docMk/>
            <pc:sldMk cId="2943136617" sldId="288"/>
            <ac:cxnSpMk id="9" creationId="{E0DCF65E-F84E-483D-83D7-A1616D569143}"/>
          </ac:cxnSpMkLst>
        </pc:cxnChg>
      </pc:sldChg>
      <pc:sldChg chg="modSp new mod">
        <pc:chgData name="Krishan Himesh Abeyrathne TENNAKOON MUDIYANSELAGE" userId="38a18bae-5425-4d71-bc55-135480b4c3f6" providerId="ADAL" clId="{5B8B5AAB-2559-415E-B8F7-9AF24E183779}" dt="2024-05-24T07:32:21.675" v="1515"/>
        <pc:sldMkLst>
          <pc:docMk/>
          <pc:sldMk cId="2872948578" sldId="289"/>
        </pc:sldMkLst>
        <pc:spChg chg="mod">
          <ac:chgData name="Krishan Himesh Abeyrathne TENNAKOON MUDIYANSELAGE" userId="38a18bae-5425-4d71-bc55-135480b4c3f6" providerId="ADAL" clId="{5B8B5AAB-2559-415E-B8F7-9AF24E183779}" dt="2024-05-24T07:27:52.091" v="1501" actId="20577"/>
          <ac:spMkLst>
            <pc:docMk/>
            <pc:sldMk cId="2872948578" sldId="289"/>
            <ac:spMk id="2" creationId="{36BED7E7-C54A-2AFC-88A3-BB43B4E08F4F}"/>
          </ac:spMkLst>
        </pc:spChg>
        <pc:spChg chg="mod">
          <ac:chgData name="Krishan Himesh Abeyrathne TENNAKOON MUDIYANSELAGE" userId="38a18bae-5425-4d71-bc55-135480b4c3f6" providerId="ADAL" clId="{5B8B5AAB-2559-415E-B8F7-9AF24E183779}" dt="2024-05-24T07:32:21.675" v="1515"/>
          <ac:spMkLst>
            <pc:docMk/>
            <pc:sldMk cId="2872948578" sldId="289"/>
            <ac:spMk id="3" creationId="{ABE46154-4AFD-A7BA-EAB5-A3AF9BB75E41}"/>
          </ac:spMkLst>
        </pc:spChg>
      </pc:sldChg>
    </pc:docChg>
  </pc:docChgLst>
  <pc:docChgLst>
    <pc:chgData name="Krishan Himesh Abeyrathne Tennakoon Mudiyanselage" userId="38a18bae-5425-4d71-bc55-135480b4c3f6" providerId="ADAL" clId="{B5CBD22E-E4CC-4791-8B4E-76478F73C46E}"/>
    <pc:docChg chg="undo custSel addSld delSld modSld">
      <pc:chgData name="Krishan Himesh Abeyrathne Tennakoon Mudiyanselage" userId="38a18bae-5425-4d71-bc55-135480b4c3f6" providerId="ADAL" clId="{B5CBD22E-E4CC-4791-8B4E-76478F73C46E}" dt="2024-03-29T07:58:29.523" v="1204" actId="313"/>
      <pc:docMkLst>
        <pc:docMk/>
      </pc:docMkLst>
      <pc:sldChg chg="addSp delSp modSp mod">
        <pc:chgData name="Krishan Himesh Abeyrathne Tennakoon Mudiyanselage" userId="38a18bae-5425-4d71-bc55-135480b4c3f6" providerId="ADAL" clId="{B5CBD22E-E4CC-4791-8B4E-76478F73C46E}" dt="2024-03-29T07:57:06.116" v="1199" actId="27636"/>
        <pc:sldMkLst>
          <pc:docMk/>
          <pc:sldMk cId="1337192207" sldId="261"/>
        </pc:sldMkLst>
        <pc:spChg chg="mod">
          <ac:chgData name="Krishan Himesh Abeyrathne Tennakoon Mudiyanselage" userId="38a18bae-5425-4d71-bc55-135480b4c3f6" providerId="ADAL" clId="{B5CBD22E-E4CC-4791-8B4E-76478F73C46E}" dt="2024-03-29T07:56:09.370" v="1191" actId="1076"/>
          <ac:spMkLst>
            <pc:docMk/>
            <pc:sldMk cId="1337192207" sldId="261"/>
            <ac:spMk id="2" creationId="{ED476017-D224-40AE-B921-67525450151A}"/>
          </ac:spMkLst>
        </pc:spChg>
        <pc:spChg chg="mod">
          <ac:chgData name="Krishan Himesh Abeyrathne Tennakoon Mudiyanselage" userId="38a18bae-5425-4d71-bc55-135480b4c3f6" providerId="ADAL" clId="{B5CBD22E-E4CC-4791-8B4E-76478F73C46E}" dt="2024-03-29T07:56:57.547" v="1197" actId="27636"/>
          <ac:spMkLst>
            <pc:docMk/>
            <pc:sldMk cId="1337192207" sldId="261"/>
            <ac:spMk id="3" creationId="{51F013D4-CBD9-4FC1-AF91-2301A704488B}"/>
          </ac:spMkLst>
        </pc:spChg>
        <pc:spChg chg="add mod">
          <ac:chgData name="Krishan Himesh Abeyrathne Tennakoon Mudiyanselage" userId="38a18bae-5425-4d71-bc55-135480b4c3f6" providerId="ADAL" clId="{B5CBD22E-E4CC-4791-8B4E-76478F73C46E}" dt="2024-03-29T07:57:06.116" v="1199" actId="27636"/>
          <ac:spMkLst>
            <pc:docMk/>
            <pc:sldMk cId="1337192207" sldId="261"/>
            <ac:spMk id="4" creationId="{BA353013-F658-0263-98C4-2BC185C73D07}"/>
          </ac:spMkLst>
        </pc:s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77" creationId="{AD579530-1077-46B3-BD5C-81BB270A1D5B}"/>
          </ac:grpSpMkLst>
        </pc:gr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81" creationId="{83F79A5F-63B5-4802-B39B-BF0F89DDDA1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08" creationId="{6C68F39D-867D-4AFF-94C4-C3829AD5C5B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12" creationId="{4466CCD0-FEF9-460D-9FB6-11613A492B66}"/>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68" creationId="{176E1971-1C4C-46C8-A821-63766428014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0" creationId="{068ACACB-DD9E-4155-84BF-8E4D43DEC13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2" creationId="{BF3AEE19-128A-4FF8-954B-A9724F42E0D4}"/>
          </ac:grpSpMkLst>
        </pc:grpChg>
        <pc:picChg chg="mod ord">
          <ac:chgData name="Krishan Himesh Abeyrathne Tennakoon Mudiyanselage" userId="38a18bae-5425-4d71-bc55-135480b4c3f6" providerId="ADAL" clId="{B5CBD22E-E4CC-4791-8B4E-76478F73C46E}" dt="2024-03-27T10:21:54.754" v="1185" actId="1076"/>
          <ac:picMkLst>
            <pc:docMk/>
            <pc:sldMk cId="1337192207" sldId="261"/>
            <ac:picMk id="5" creationId="{525AE681-57C0-4C44-9E88-A16CDA016EB3}"/>
          </ac:picMkLst>
        </pc:picChg>
      </pc:sldChg>
      <pc:sldChg chg="addSp delSp modSp mod">
        <pc:chgData name="Krishan Himesh Abeyrathne Tennakoon Mudiyanselage" userId="38a18bae-5425-4d71-bc55-135480b4c3f6" providerId="ADAL" clId="{B5CBD22E-E4CC-4791-8B4E-76478F73C46E}" dt="2024-03-27T09:50:08.861" v="901" actId="14100"/>
        <pc:sldMkLst>
          <pc:docMk/>
          <pc:sldMk cId="1094849372" sldId="262"/>
        </pc:sldMkLst>
        <pc:spChg chg="del mod">
          <ac:chgData name="Krishan Himesh Abeyrathne Tennakoon Mudiyanselage" userId="38a18bae-5425-4d71-bc55-135480b4c3f6" providerId="ADAL" clId="{B5CBD22E-E4CC-4791-8B4E-76478F73C46E}" dt="2024-03-26T23:45:04.477" v="181" actId="478"/>
          <ac:spMkLst>
            <pc:docMk/>
            <pc:sldMk cId="1094849372" sldId="262"/>
            <ac:spMk id="2" creationId="{0A6BCF94-F108-4D92-8C4F-CD9273947A31}"/>
          </ac:spMkLst>
        </pc:spChg>
        <pc:spChg chg="del">
          <ac:chgData name="Krishan Himesh Abeyrathne Tennakoon Mudiyanselage" userId="38a18bae-5425-4d71-bc55-135480b4c3f6" providerId="ADAL" clId="{B5CBD22E-E4CC-4791-8B4E-76478F73C46E}" dt="2024-03-26T23:55:26.594" v="420" actId="478"/>
          <ac:spMkLst>
            <pc:docMk/>
            <pc:sldMk cId="1094849372" sldId="262"/>
            <ac:spMk id="3" creationId="{78399AB7-9E36-4EAD-B44A-9E0CEA24AACE}"/>
          </ac:spMkLst>
        </pc:spChg>
        <pc:spChg chg="add del mod">
          <ac:chgData name="Krishan Himesh Abeyrathne Tennakoon Mudiyanselage" userId="38a18bae-5425-4d71-bc55-135480b4c3f6" providerId="ADAL" clId="{B5CBD22E-E4CC-4791-8B4E-76478F73C46E}" dt="2024-03-26T23:45:10.206" v="183" actId="478"/>
          <ac:spMkLst>
            <pc:docMk/>
            <pc:sldMk cId="1094849372" sldId="262"/>
            <ac:spMk id="8" creationId="{39EA7622-ABA8-D387-B109-2136EB7D2B8C}"/>
          </ac:spMkLst>
        </pc:spChg>
        <pc:spChg chg="add mod">
          <ac:chgData name="Krishan Himesh Abeyrathne Tennakoon Mudiyanselage" userId="38a18bae-5425-4d71-bc55-135480b4c3f6" providerId="ADAL" clId="{B5CBD22E-E4CC-4791-8B4E-76478F73C46E}" dt="2024-03-27T09:50:08.861" v="901" actId="14100"/>
          <ac:spMkLst>
            <pc:docMk/>
            <pc:sldMk cId="1094849372" sldId="262"/>
            <ac:spMk id="9" creationId="{3A53BD67-CF28-D545-33B9-5A6D4D7465F9}"/>
          </ac:spMkLst>
        </pc:spChg>
        <pc:spChg chg="add del mod">
          <ac:chgData name="Krishan Himesh Abeyrathne Tennakoon Mudiyanselage" userId="38a18bae-5425-4d71-bc55-135480b4c3f6" providerId="ADAL" clId="{B5CBD22E-E4CC-4791-8B4E-76478F73C46E}" dt="2024-03-26T23:55:29.288" v="421" actId="478"/>
          <ac:spMkLst>
            <pc:docMk/>
            <pc:sldMk cId="1094849372" sldId="262"/>
            <ac:spMk id="13" creationId="{53602F7C-43A5-44E8-936F-D4986A2BCB52}"/>
          </ac:spMkLst>
        </pc:spChg>
        <pc:picChg chg="del">
          <ac:chgData name="Krishan Himesh Abeyrathne Tennakoon Mudiyanselage" userId="38a18bae-5425-4d71-bc55-135480b4c3f6" providerId="ADAL" clId="{B5CBD22E-E4CC-4791-8B4E-76478F73C46E}" dt="2024-03-26T23:45:06.402" v="182" actId="478"/>
          <ac:picMkLst>
            <pc:docMk/>
            <pc:sldMk cId="1094849372" sldId="262"/>
            <ac:picMk id="4" creationId="{4B216623-4B59-4FC0-8E90-468349035D24}"/>
          </ac:picMkLst>
        </pc:picChg>
        <pc:picChg chg="add del mod">
          <ac:chgData name="Krishan Himesh Abeyrathne Tennakoon Mudiyanselage" userId="38a18bae-5425-4d71-bc55-135480b4c3f6" providerId="ADAL" clId="{B5CBD22E-E4CC-4791-8B4E-76478F73C46E}" dt="2024-03-26T23:55:20.623" v="417" actId="478"/>
          <ac:picMkLst>
            <pc:docMk/>
            <pc:sldMk cId="1094849372" sldId="262"/>
            <ac:picMk id="6" creationId="{F0C802E1-398C-2628-12AA-13444F7942DB}"/>
          </ac:picMkLst>
        </pc:picChg>
        <pc:picChg chg="add del mod">
          <ac:chgData name="Krishan Himesh Abeyrathne Tennakoon Mudiyanselage" userId="38a18bae-5425-4d71-bc55-135480b4c3f6" providerId="ADAL" clId="{B5CBD22E-E4CC-4791-8B4E-76478F73C46E}" dt="2024-03-27T00:28:28.872" v="778" actId="478"/>
          <ac:picMkLst>
            <pc:docMk/>
            <pc:sldMk cId="1094849372" sldId="262"/>
            <ac:picMk id="11" creationId="{E1B550F2-FB2A-AFAF-8D5B-858C40ABCB07}"/>
          </ac:picMkLst>
        </pc:picChg>
        <pc:picChg chg="add del mod">
          <ac:chgData name="Krishan Himesh Abeyrathne Tennakoon Mudiyanselage" userId="38a18bae-5425-4d71-bc55-135480b4c3f6" providerId="ADAL" clId="{B5CBD22E-E4CC-4791-8B4E-76478F73C46E}" dt="2024-03-27T00:47:54.319" v="785" actId="478"/>
          <ac:picMkLst>
            <pc:docMk/>
            <pc:sldMk cId="1094849372" sldId="262"/>
            <ac:picMk id="15" creationId="{BF361FCC-D58B-9D0C-E279-5690963DB6CB}"/>
          </ac:picMkLst>
        </pc:picChg>
        <pc:picChg chg="add del mod">
          <ac:chgData name="Krishan Himesh Abeyrathne Tennakoon Mudiyanselage" userId="38a18bae-5425-4d71-bc55-135480b4c3f6" providerId="ADAL" clId="{B5CBD22E-E4CC-4791-8B4E-76478F73C46E}" dt="2024-03-27T00:49:36.002" v="789" actId="478"/>
          <ac:picMkLst>
            <pc:docMk/>
            <pc:sldMk cId="1094849372" sldId="262"/>
            <ac:picMk id="17" creationId="{F73959E7-332E-C9E1-EBA3-569F367502EB}"/>
          </ac:picMkLst>
        </pc:picChg>
      </pc:sldChg>
      <pc:sldChg chg="addSp delSp modSp new mod">
        <pc:chgData name="Krishan Himesh Abeyrathne Tennakoon Mudiyanselage" userId="38a18bae-5425-4d71-bc55-135480b4c3f6" providerId="ADAL" clId="{B5CBD22E-E4CC-4791-8B4E-76478F73C46E}" dt="2024-03-27T09:50:15.158" v="902" actId="1076"/>
        <pc:sldMkLst>
          <pc:docMk/>
          <pc:sldMk cId="1551506169" sldId="263"/>
        </pc:sldMkLst>
        <pc:spChg chg="del">
          <ac:chgData name="Krishan Himesh Abeyrathne Tennakoon Mudiyanselage" userId="38a18bae-5425-4d71-bc55-135480b4c3f6" providerId="ADAL" clId="{B5CBD22E-E4CC-4791-8B4E-76478F73C46E}" dt="2024-03-26T23:44:39.157" v="169" actId="478"/>
          <ac:spMkLst>
            <pc:docMk/>
            <pc:sldMk cId="1551506169" sldId="263"/>
            <ac:spMk id="2" creationId="{7EFF730E-FB39-D884-5225-407D028F1A09}"/>
          </ac:spMkLst>
        </pc:spChg>
        <pc:spChg chg="mod">
          <ac:chgData name="Krishan Himesh Abeyrathne Tennakoon Mudiyanselage" userId="38a18bae-5425-4d71-bc55-135480b4c3f6" providerId="ADAL" clId="{B5CBD22E-E4CC-4791-8B4E-76478F73C46E}" dt="2024-03-26T23:49:30.789" v="336" actId="20577"/>
          <ac:spMkLst>
            <pc:docMk/>
            <pc:sldMk cId="1551506169" sldId="263"/>
            <ac:spMk id="3" creationId="{46C6A0C3-25AF-195A-4EFB-105FD69B6C71}"/>
          </ac:spMkLst>
        </pc:spChg>
        <pc:picChg chg="add del mod">
          <ac:chgData name="Krishan Himesh Abeyrathne Tennakoon Mudiyanselage" userId="38a18bae-5425-4d71-bc55-135480b4c3f6" providerId="ADAL" clId="{B5CBD22E-E4CC-4791-8B4E-76478F73C46E}" dt="2024-03-26T23:55:35.613" v="424" actId="478"/>
          <ac:picMkLst>
            <pc:docMk/>
            <pc:sldMk cId="1551506169" sldId="263"/>
            <ac:picMk id="5" creationId="{8FBEA73E-63AC-C3B9-1D37-9721BA0C6541}"/>
          </ac:picMkLst>
        </pc:picChg>
        <pc:picChg chg="add del mod">
          <ac:chgData name="Krishan Himesh Abeyrathne Tennakoon Mudiyanselage" userId="38a18bae-5425-4d71-bc55-135480b4c3f6" providerId="ADAL" clId="{B5CBD22E-E4CC-4791-8B4E-76478F73C46E}" dt="2024-03-27T00:29:05.705" v="781" actId="478"/>
          <ac:picMkLst>
            <pc:docMk/>
            <pc:sldMk cId="1551506169" sldId="263"/>
            <ac:picMk id="7" creationId="{89182494-DE38-5613-ECF1-FAB8B184F693}"/>
          </ac:picMkLst>
        </pc:picChg>
        <pc:picChg chg="add del mod">
          <ac:chgData name="Krishan Himesh Abeyrathne Tennakoon Mudiyanselage" userId="38a18bae-5425-4d71-bc55-135480b4c3f6" providerId="ADAL" clId="{B5CBD22E-E4CC-4791-8B4E-76478F73C46E}" dt="2024-03-27T00:49:42.772" v="791" actId="478"/>
          <ac:picMkLst>
            <pc:docMk/>
            <pc:sldMk cId="1551506169" sldId="263"/>
            <ac:picMk id="9" creationId="{84116DE0-4164-1B6A-0461-37B78001106F}"/>
          </ac:picMkLst>
        </pc:picChg>
        <pc:picChg chg="add mod">
          <ac:chgData name="Krishan Himesh Abeyrathne Tennakoon Mudiyanselage" userId="38a18bae-5425-4d71-bc55-135480b4c3f6" providerId="ADAL" clId="{B5CBD22E-E4CC-4791-8B4E-76478F73C46E}" dt="2024-03-27T09:50:15.158" v="902" actId="1076"/>
          <ac:picMkLst>
            <pc:docMk/>
            <pc:sldMk cId="1551506169" sldId="263"/>
            <ac:picMk id="11" creationId="{452C6547-651F-C65D-A6BD-9B8C293C0CE7}"/>
          </ac:picMkLst>
        </pc:picChg>
      </pc:sldChg>
      <pc:sldChg chg="addSp delSp modSp add mod">
        <pc:chgData name="Krishan Himesh Abeyrathne Tennakoon Mudiyanselage" userId="38a18bae-5425-4d71-bc55-135480b4c3f6" providerId="ADAL" clId="{B5CBD22E-E4CC-4791-8B4E-76478F73C46E}" dt="2024-03-27T09:50:17.566" v="903" actId="1076"/>
        <pc:sldMkLst>
          <pc:docMk/>
          <pc:sldMk cId="780113910" sldId="264"/>
        </pc:sldMkLst>
        <pc:spChg chg="mod">
          <ac:chgData name="Krishan Himesh Abeyrathne Tennakoon Mudiyanselage" userId="38a18bae-5425-4d71-bc55-135480b4c3f6" providerId="ADAL" clId="{B5CBD22E-E4CC-4791-8B4E-76478F73C46E}" dt="2024-03-26T23:57:55.307" v="464" actId="20577"/>
          <ac:spMkLst>
            <pc:docMk/>
            <pc:sldMk cId="780113910" sldId="264"/>
            <ac:spMk id="3" creationId="{46C6A0C3-25AF-195A-4EFB-105FD69B6C71}"/>
          </ac:spMkLst>
        </pc:spChg>
        <pc:picChg chg="add del">
          <ac:chgData name="Krishan Himesh Abeyrathne Tennakoon Mudiyanselage" userId="38a18bae-5425-4d71-bc55-135480b4c3f6" providerId="ADAL" clId="{B5CBD22E-E4CC-4791-8B4E-76478F73C46E}" dt="2024-03-26T23:52:46.252" v="416" actId="478"/>
          <ac:picMkLst>
            <pc:docMk/>
            <pc:sldMk cId="780113910" sldId="264"/>
            <ac:picMk id="4" creationId="{755AEB1D-5C0A-7066-9110-DD5611FA7E92}"/>
          </ac:picMkLst>
        </pc:picChg>
        <pc:picChg chg="add del mod">
          <ac:chgData name="Krishan Himesh Abeyrathne Tennakoon Mudiyanselage" userId="38a18bae-5425-4d71-bc55-135480b4c3f6" providerId="ADAL" clId="{B5CBD22E-E4CC-4791-8B4E-76478F73C46E}" dt="2024-03-27T00:50:04.596" v="796" actId="478"/>
          <ac:picMkLst>
            <pc:docMk/>
            <pc:sldMk cId="780113910" sldId="264"/>
            <ac:picMk id="6" creationId="{42F1FB59-64AB-329D-F04F-940BD76E5516}"/>
          </ac:picMkLst>
        </pc:picChg>
        <pc:picChg chg="add mod">
          <ac:chgData name="Krishan Himesh Abeyrathne Tennakoon Mudiyanselage" userId="38a18bae-5425-4d71-bc55-135480b4c3f6" providerId="ADAL" clId="{B5CBD22E-E4CC-4791-8B4E-76478F73C46E}" dt="2024-03-27T09:50:17.566" v="903" actId="1076"/>
          <ac:picMkLst>
            <pc:docMk/>
            <pc:sldMk cId="780113910" sldId="264"/>
            <ac:picMk id="8" creationId="{E84DE17D-8296-DEDE-EDCC-06F80325A7BF}"/>
          </ac:picMkLst>
        </pc:picChg>
      </pc:sldChg>
      <pc:sldChg chg="add del">
        <pc:chgData name="Krishan Himesh Abeyrathne Tennakoon Mudiyanselage" userId="38a18bae-5425-4d71-bc55-135480b4c3f6" providerId="ADAL" clId="{B5CBD22E-E4CC-4791-8B4E-76478F73C46E}" dt="2024-03-26T23:44:46.016" v="176" actId="47"/>
        <pc:sldMkLst>
          <pc:docMk/>
          <pc:sldMk cId="4181035675" sldId="264"/>
        </pc:sldMkLst>
      </pc:sldChg>
      <pc:sldChg chg="add del">
        <pc:chgData name="Krishan Himesh Abeyrathne Tennakoon Mudiyanselage" userId="38a18bae-5425-4d71-bc55-135480b4c3f6" providerId="ADAL" clId="{B5CBD22E-E4CC-4791-8B4E-76478F73C46E}" dt="2024-03-26T23:44:43.461" v="170" actId="47"/>
        <pc:sldMkLst>
          <pc:docMk/>
          <pc:sldMk cId="3087941430" sldId="265"/>
        </pc:sldMkLst>
      </pc:sldChg>
      <pc:sldChg chg="addSp delSp modSp add mod">
        <pc:chgData name="Krishan Himesh Abeyrathne Tennakoon Mudiyanselage" userId="38a18bae-5425-4d71-bc55-135480b4c3f6" providerId="ADAL" clId="{B5CBD22E-E4CC-4791-8B4E-76478F73C46E}" dt="2024-03-27T09:50:29.634" v="905" actId="1076"/>
        <pc:sldMkLst>
          <pc:docMk/>
          <pc:sldMk cId="4186379701" sldId="265"/>
        </pc:sldMkLst>
        <pc:spChg chg="mod">
          <ac:chgData name="Krishan Himesh Abeyrathne Tennakoon Mudiyanselage" userId="38a18bae-5425-4d71-bc55-135480b4c3f6" providerId="ADAL" clId="{B5CBD22E-E4CC-4791-8B4E-76478F73C46E}" dt="2024-03-27T00:54:45.199" v="822" actId="6549"/>
          <ac:spMkLst>
            <pc:docMk/>
            <pc:sldMk cId="4186379701" sldId="265"/>
            <ac:spMk id="3" creationId="{46C6A0C3-25AF-195A-4EFB-105FD69B6C71}"/>
          </ac:spMkLst>
        </pc:spChg>
        <pc:picChg chg="add del mod">
          <ac:chgData name="Krishan Himesh Abeyrathne Tennakoon Mudiyanselage" userId="38a18bae-5425-4d71-bc55-135480b4c3f6" providerId="ADAL" clId="{B5CBD22E-E4CC-4791-8B4E-76478F73C46E}" dt="2024-03-27T00:50:00.574" v="795" actId="478"/>
          <ac:picMkLst>
            <pc:docMk/>
            <pc:sldMk cId="4186379701" sldId="265"/>
            <ac:picMk id="4" creationId="{959CF130-F2E9-EB67-5FE0-78531C2693EB}"/>
          </ac:picMkLst>
        </pc:picChg>
        <pc:picChg chg="add mod">
          <ac:chgData name="Krishan Himesh Abeyrathne Tennakoon Mudiyanselage" userId="38a18bae-5425-4d71-bc55-135480b4c3f6" providerId="ADAL" clId="{B5CBD22E-E4CC-4791-8B4E-76478F73C46E}" dt="2024-03-27T09:50:29.634" v="905" actId="1076"/>
          <ac:picMkLst>
            <pc:docMk/>
            <pc:sldMk cId="4186379701" sldId="265"/>
            <ac:picMk id="6" creationId="{135BDF8A-80E9-784A-F473-292D0D08EED8}"/>
          </ac:picMkLst>
        </pc:picChg>
      </pc:sldChg>
      <pc:sldChg chg="addSp delSp modSp add mod">
        <pc:chgData name="Krishan Himesh Abeyrathne Tennakoon Mudiyanselage" userId="38a18bae-5425-4d71-bc55-135480b4c3f6" providerId="ADAL" clId="{B5CBD22E-E4CC-4791-8B4E-76478F73C46E}" dt="2024-03-27T00:53:33.737" v="801" actId="1076"/>
        <pc:sldMkLst>
          <pc:docMk/>
          <pc:sldMk cId="136318626" sldId="266"/>
        </pc:sldMkLst>
        <pc:spChg chg="mod">
          <ac:chgData name="Krishan Himesh Abeyrathne Tennakoon Mudiyanselage" userId="38a18bae-5425-4d71-bc55-135480b4c3f6" providerId="ADAL" clId="{B5CBD22E-E4CC-4791-8B4E-76478F73C46E}" dt="2024-03-27T00:11:33.315" v="776" actId="20577"/>
          <ac:spMkLst>
            <pc:docMk/>
            <pc:sldMk cId="136318626" sldId="266"/>
            <ac:spMk id="3" creationId="{46C6A0C3-25AF-195A-4EFB-105FD69B6C71}"/>
          </ac:spMkLst>
        </pc:spChg>
        <pc:picChg chg="add del mod">
          <ac:chgData name="Krishan Himesh Abeyrathne Tennakoon Mudiyanselage" userId="38a18bae-5425-4d71-bc55-135480b4c3f6" providerId="ADAL" clId="{B5CBD22E-E4CC-4791-8B4E-76478F73C46E}" dt="2024-03-27T00:53:31.960" v="800" actId="478"/>
          <ac:picMkLst>
            <pc:docMk/>
            <pc:sldMk cId="136318626" sldId="266"/>
            <ac:picMk id="4" creationId="{60C7EBE8-093D-14A1-73E6-7442F6C4AACC}"/>
          </ac:picMkLst>
        </pc:picChg>
        <pc:picChg chg="add mod">
          <ac:chgData name="Krishan Himesh Abeyrathne Tennakoon Mudiyanselage" userId="38a18bae-5425-4d71-bc55-135480b4c3f6" providerId="ADAL" clId="{B5CBD22E-E4CC-4791-8B4E-76478F73C46E}" dt="2024-03-27T00:53:33.737" v="801" actId="1076"/>
          <ac:picMkLst>
            <pc:docMk/>
            <pc:sldMk cId="136318626" sldId="266"/>
            <ac:picMk id="6" creationId="{7F81C305-FCB9-E3AF-A63D-737C2D3E3253}"/>
          </ac:picMkLst>
        </pc:picChg>
      </pc:sldChg>
      <pc:sldChg chg="add del">
        <pc:chgData name="Krishan Himesh Abeyrathne Tennakoon Mudiyanselage" userId="38a18bae-5425-4d71-bc55-135480b4c3f6" providerId="ADAL" clId="{B5CBD22E-E4CC-4791-8B4E-76478F73C46E}" dt="2024-03-26T23:44:43.604" v="171" actId="47"/>
        <pc:sldMkLst>
          <pc:docMk/>
          <pc:sldMk cId="1029716455" sldId="266"/>
        </pc:sldMkLst>
      </pc:sldChg>
      <pc:sldChg chg="add del">
        <pc:chgData name="Krishan Himesh Abeyrathne Tennakoon Mudiyanselage" userId="38a18bae-5425-4d71-bc55-135480b4c3f6" providerId="ADAL" clId="{B5CBD22E-E4CC-4791-8B4E-76478F73C46E}" dt="2024-03-26T23:44:44.042" v="172" actId="47"/>
        <pc:sldMkLst>
          <pc:docMk/>
          <pc:sldMk cId="282234679" sldId="267"/>
        </pc:sldMkLst>
      </pc:sldChg>
      <pc:sldChg chg="addSp modSp add mod">
        <pc:chgData name="Krishan Himesh Abeyrathne Tennakoon Mudiyanselage" userId="38a18bae-5425-4d71-bc55-135480b4c3f6" providerId="ADAL" clId="{B5CBD22E-E4CC-4791-8B4E-76478F73C46E}" dt="2024-03-27T00:56:07.770" v="827" actId="1076"/>
        <pc:sldMkLst>
          <pc:docMk/>
          <pc:sldMk cId="3540764036" sldId="267"/>
        </pc:sldMkLst>
        <pc:spChg chg="mod">
          <ac:chgData name="Krishan Himesh Abeyrathne Tennakoon Mudiyanselage" userId="38a18bae-5425-4d71-bc55-135480b4c3f6" providerId="ADAL" clId="{B5CBD22E-E4CC-4791-8B4E-76478F73C46E}" dt="2024-03-27T00:53:43.794" v="812" actId="20577"/>
          <ac:spMkLst>
            <pc:docMk/>
            <pc:sldMk cId="3540764036" sldId="267"/>
            <ac:spMk id="3" creationId="{46C6A0C3-25AF-195A-4EFB-105FD69B6C71}"/>
          </ac:spMkLst>
        </pc:spChg>
        <pc:picChg chg="add mod">
          <ac:chgData name="Krishan Himesh Abeyrathne Tennakoon Mudiyanselage" userId="38a18bae-5425-4d71-bc55-135480b4c3f6" providerId="ADAL" clId="{B5CBD22E-E4CC-4791-8B4E-76478F73C46E}" dt="2024-03-27T00:56:07.770" v="827" actId="1076"/>
          <ac:picMkLst>
            <pc:docMk/>
            <pc:sldMk cId="3540764036" sldId="267"/>
            <ac:picMk id="4" creationId="{513FFC1C-FB05-CCC1-7550-041626C38803}"/>
          </ac:picMkLst>
        </pc:picChg>
      </pc:sldChg>
      <pc:sldChg chg="addSp modSp add mod">
        <pc:chgData name="Krishan Himesh Abeyrathne Tennakoon Mudiyanselage" userId="38a18bae-5425-4d71-bc55-135480b4c3f6" providerId="ADAL" clId="{B5CBD22E-E4CC-4791-8B4E-76478F73C46E}" dt="2024-03-29T07:58:12.678" v="1203" actId="20577"/>
        <pc:sldMkLst>
          <pc:docMk/>
          <pc:sldMk cId="3074440637" sldId="268"/>
        </pc:sldMkLst>
        <pc:spChg chg="mod">
          <ac:chgData name="Krishan Himesh Abeyrathne Tennakoon Mudiyanselage" userId="38a18bae-5425-4d71-bc55-135480b4c3f6" providerId="ADAL" clId="{B5CBD22E-E4CC-4791-8B4E-76478F73C46E}" dt="2024-03-29T07:58:12.678" v="1203" actId="20577"/>
          <ac:spMkLst>
            <pc:docMk/>
            <pc:sldMk cId="3074440637" sldId="268"/>
            <ac:spMk id="3" creationId="{46C6A0C3-25AF-195A-4EFB-105FD69B6C71}"/>
          </ac:spMkLst>
        </pc:spChg>
        <pc:picChg chg="add mod">
          <ac:chgData name="Krishan Himesh Abeyrathne Tennakoon Mudiyanselage" userId="38a18bae-5425-4d71-bc55-135480b4c3f6" providerId="ADAL" clId="{B5CBD22E-E4CC-4791-8B4E-76478F73C46E}" dt="2024-03-27T01:12:06.856" v="894" actId="1076"/>
          <ac:picMkLst>
            <pc:docMk/>
            <pc:sldMk cId="3074440637" sldId="268"/>
            <ac:picMk id="4" creationId="{950878E3-1AA9-49DA-7847-4110A8AF4CDC}"/>
          </ac:picMkLst>
        </pc:picChg>
      </pc:sldChg>
      <pc:sldChg chg="add del">
        <pc:chgData name="Krishan Himesh Abeyrathne Tennakoon Mudiyanselage" userId="38a18bae-5425-4d71-bc55-135480b4c3f6" providerId="ADAL" clId="{B5CBD22E-E4CC-4791-8B4E-76478F73C46E}" dt="2024-03-26T23:44:44.215" v="173" actId="47"/>
        <pc:sldMkLst>
          <pc:docMk/>
          <pc:sldMk cId="3258386893" sldId="268"/>
        </pc:sldMkLst>
      </pc:sldChg>
      <pc:sldChg chg="add del">
        <pc:chgData name="Krishan Himesh Abeyrathne Tennakoon Mudiyanselage" userId="38a18bae-5425-4d71-bc55-135480b4c3f6" providerId="ADAL" clId="{B5CBD22E-E4CC-4791-8B4E-76478F73C46E}" dt="2024-03-27T00:57:47.994" v="890" actId="47"/>
        <pc:sldMkLst>
          <pc:docMk/>
          <pc:sldMk cId="2224883239" sldId="269"/>
        </pc:sldMkLst>
      </pc:sldChg>
      <pc:sldChg chg="add del">
        <pc:chgData name="Krishan Himesh Abeyrathne Tennakoon Mudiyanselage" userId="38a18bae-5425-4d71-bc55-135480b4c3f6" providerId="ADAL" clId="{B5CBD22E-E4CC-4791-8B4E-76478F73C46E}" dt="2024-03-26T23:44:44.377" v="174" actId="47"/>
        <pc:sldMkLst>
          <pc:docMk/>
          <pc:sldMk cId="2657823397" sldId="269"/>
        </pc:sldMkLst>
      </pc:sldChg>
      <pc:sldChg chg="addSp delSp modSp add mod">
        <pc:chgData name="Krishan Himesh Abeyrathne Tennakoon Mudiyanselage" userId="38a18bae-5425-4d71-bc55-135480b4c3f6" providerId="ADAL" clId="{B5CBD22E-E4CC-4791-8B4E-76478F73C46E}" dt="2024-03-29T07:58:29.523" v="1204" actId="313"/>
        <pc:sldMkLst>
          <pc:docMk/>
          <pc:sldMk cId="3024373980" sldId="269"/>
        </pc:sldMkLst>
        <pc:spChg chg="mod">
          <ac:chgData name="Krishan Himesh Abeyrathne Tennakoon Mudiyanselage" userId="38a18bae-5425-4d71-bc55-135480b4c3f6" providerId="ADAL" clId="{B5CBD22E-E4CC-4791-8B4E-76478F73C46E}" dt="2024-03-29T07:58:29.523" v="1204" actId="313"/>
          <ac:spMkLst>
            <pc:docMk/>
            <pc:sldMk cId="3024373980" sldId="269"/>
            <ac:spMk id="3" creationId="{46C6A0C3-25AF-195A-4EFB-105FD69B6C71}"/>
          </ac:spMkLst>
        </pc:spChg>
        <pc:picChg chg="del">
          <ac:chgData name="Krishan Himesh Abeyrathne Tennakoon Mudiyanselage" userId="38a18bae-5425-4d71-bc55-135480b4c3f6" providerId="ADAL" clId="{B5CBD22E-E4CC-4791-8B4E-76478F73C46E}" dt="2024-03-27T01:12:12.861" v="896" actId="478"/>
          <ac:picMkLst>
            <pc:docMk/>
            <pc:sldMk cId="3024373980" sldId="269"/>
            <ac:picMk id="4" creationId="{950878E3-1AA9-49DA-7847-4110A8AF4CDC}"/>
          </ac:picMkLst>
        </pc:picChg>
        <pc:picChg chg="add mod">
          <ac:chgData name="Krishan Himesh Abeyrathne Tennakoon Mudiyanselage" userId="38a18bae-5425-4d71-bc55-135480b4c3f6" providerId="ADAL" clId="{B5CBD22E-E4CC-4791-8B4E-76478F73C46E}" dt="2024-03-27T01:12:32.010" v="899" actId="1076"/>
          <ac:picMkLst>
            <pc:docMk/>
            <pc:sldMk cId="3024373980" sldId="269"/>
            <ac:picMk id="5" creationId="{1F73996A-32CD-F7BE-04E1-23B21A712718}"/>
          </ac:picMkLst>
        </pc:picChg>
      </pc:sldChg>
      <pc:sldChg chg="modSp new mod">
        <pc:chgData name="Krishan Himesh Abeyrathne Tennakoon Mudiyanselage" userId="38a18bae-5425-4d71-bc55-135480b4c3f6" providerId="ADAL" clId="{B5CBD22E-E4CC-4791-8B4E-76478F73C46E}" dt="2024-03-27T09:58:58.654" v="1102" actId="20577"/>
        <pc:sldMkLst>
          <pc:docMk/>
          <pc:sldMk cId="1923143077" sldId="270"/>
        </pc:sldMkLst>
        <pc:spChg chg="mod">
          <ac:chgData name="Krishan Himesh Abeyrathne Tennakoon Mudiyanselage" userId="38a18bae-5425-4d71-bc55-135480b4c3f6" providerId="ADAL" clId="{B5CBD22E-E4CC-4791-8B4E-76478F73C46E}" dt="2024-03-27T09:51:35.790" v="981" actId="20577"/>
          <ac:spMkLst>
            <pc:docMk/>
            <pc:sldMk cId="1923143077" sldId="270"/>
            <ac:spMk id="2" creationId="{E478B631-041D-BDC5-0184-E9A05A582812}"/>
          </ac:spMkLst>
        </pc:spChg>
        <pc:spChg chg="mod">
          <ac:chgData name="Krishan Himesh Abeyrathne Tennakoon Mudiyanselage" userId="38a18bae-5425-4d71-bc55-135480b4c3f6" providerId="ADAL" clId="{B5CBD22E-E4CC-4791-8B4E-76478F73C46E}" dt="2024-03-27T09:58:58.654" v="1102" actId="20577"/>
          <ac:spMkLst>
            <pc:docMk/>
            <pc:sldMk cId="1923143077" sldId="270"/>
            <ac:spMk id="3" creationId="{8ED38F8F-ED87-C8F5-78D6-1F07424F93C8}"/>
          </ac:spMkLst>
        </pc:spChg>
      </pc:sldChg>
      <pc:sldChg chg="add del">
        <pc:chgData name="Krishan Himesh Abeyrathne Tennakoon Mudiyanselage" userId="38a18bae-5425-4d71-bc55-135480b4c3f6" providerId="ADAL" clId="{B5CBD22E-E4CC-4791-8B4E-76478F73C46E}" dt="2024-03-26T23:44:44.530" v="175" actId="47"/>
        <pc:sldMkLst>
          <pc:docMk/>
          <pc:sldMk cId="2441745872" sldId="270"/>
        </pc:sldMkLst>
      </pc:sldChg>
      <pc:sldChg chg="add del">
        <pc:chgData name="Krishan Himesh Abeyrathne Tennakoon Mudiyanselage" userId="38a18bae-5425-4d71-bc55-135480b4c3f6" providerId="ADAL" clId="{B5CBD22E-E4CC-4791-8B4E-76478F73C46E}" dt="2024-03-27T00:57:49.432" v="891" actId="47"/>
        <pc:sldMkLst>
          <pc:docMk/>
          <pc:sldMk cId="2690919154" sldId="270"/>
        </pc:sldMkLst>
      </pc:sldChg>
      <pc:sldChg chg="addSp delSp modSp new mod">
        <pc:chgData name="Krishan Himesh Abeyrathne Tennakoon Mudiyanselage" userId="38a18bae-5425-4d71-bc55-135480b4c3f6" providerId="ADAL" clId="{B5CBD22E-E4CC-4791-8B4E-76478F73C46E}" dt="2024-03-27T10:00:02.876" v="1161" actId="14100"/>
        <pc:sldMkLst>
          <pc:docMk/>
          <pc:sldMk cId="4029719012" sldId="271"/>
        </pc:sldMkLst>
        <pc:spChg chg="del">
          <ac:chgData name="Krishan Himesh Abeyrathne Tennakoon Mudiyanselage" userId="38a18bae-5425-4d71-bc55-135480b4c3f6" providerId="ADAL" clId="{B5CBD22E-E4CC-4791-8B4E-76478F73C46E}" dt="2024-03-27T09:59:14.773" v="1106" actId="478"/>
          <ac:spMkLst>
            <pc:docMk/>
            <pc:sldMk cId="4029719012" sldId="271"/>
            <ac:spMk id="2" creationId="{C0C8423F-2A56-18AD-E42F-6AD8142F2688}"/>
          </ac:spMkLst>
        </pc:spChg>
        <pc:spChg chg="mod">
          <ac:chgData name="Krishan Himesh Abeyrathne Tennakoon Mudiyanselage" userId="38a18bae-5425-4d71-bc55-135480b4c3f6" providerId="ADAL" clId="{B5CBD22E-E4CC-4791-8B4E-76478F73C46E}" dt="2024-03-27T09:59:36.912" v="1155" actId="1076"/>
          <ac:spMkLst>
            <pc:docMk/>
            <pc:sldMk cId="4029719012" sldId="271"/>
            <ac:spMk id="3" creationId="{1BA64709-AA3F-6981-A14A-C8E82B503A27}"/>
          </ac:spMkLst>
        </pc:spChg>
        <pc:picChg chg="add mod modCrop">
          <ac:chgData name="Krishan Himesh Abeyrathne Tennakoon Mudiyanselage" userId="38a18bae-5425-4d71-bc55-135480b4c3f6" providerId="ADAL" clId="{B5CBD22E-E4CC-4791-8B4E-76478F73C46E}" dt="2024-03-27T10:00:02.876" v="1161" actId="14100"/>
          <ac:picMkLst>
            <pc:docMk/>
            <pc:sldMk cId="4029719012" sldId="271"/>
            <ac:picMk id="5" creationId="{2EB48784-52AA-96F6-57AB-91E74F5B6A8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a:p>
        </p:txBody>
      </p:sp>
    </p:spTree>
    <p:extLst>
      <p:ext uri="{BB962C8B-B14F-4D97-AF65-F5344CB8AC3E}">
        <p14:creationId xmlns:p14="http://schemas.microsoft.com/office/powerpoint/2010/main" val="73471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a:p>
        </p:txBody>
      </p:sp>
    </p:spTree>
    <p:extLst>
      <p:ext uri="{BB962C8B-B14F-4D97-AF65-F5344CB8AC3E}">
        <p14:creationId xmlns:p14="http://schemas.microsoft.com/office/powerpoint/2010/main" val="254529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a:p>
        </p:txBody>
      </p:sp>
    </p:spTree>
    <p:extLst>
      <p:ext uri="{BB962C8B-B14F-4D97-AF65-F5344CB8AC3E}">
        <p14:creationId xmlns:p14="http://schemas.microsoft.com/office/powerpoint/2010/main" val="35044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a:p>
        </p:txBody>
      </p:sp>
    </p:spTree>
    <p:extLst>
      <p:ext uri="{BB962C8B-B14F-4D97-AF65-F5344CB8AC3E}">
        <p14:creationId xmlns:p14="http://schemas.microsoft.com/office/powerpoint/2010/main" val="37548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a:p>
        </p:txBody>
      </p:sp>
    </p:spTree>
    <p:extLst>
      <p:ext uri="{BB962C8B-B14F-4D97-AF65-F5344CB8AC3E}">
        <p14:creationId xmlns:p14="http://schemas.microsoft.com/office/powerpoint/2010/main" val="344291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a:p>
        </p:txBody>
      </p:sp>
    </p:spTree>
    <p:extLst>
      <p:ext uri="{BB962C8B-B14F-4D97-AF65-F5344CB8AC3E}">
        <p14:creationId xmlns:p14="http://schemas.microsoft.com/office/powerpoint/2010/main" val="184186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a:p>
        </p:txBody>
      </p:sp>
    </p:spTree>
    <p:extLst>
      <p:ext uri="{BB962C8B-B14F-4D97-AF65-F5344CB8AC3E}">
        <p14:creationId xmlns:p14="http://schemas.microsoft.com/office/powerpoint/2010/main" val="11553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a:p>
        </p:txBody>
      </p:sp>
    </p:spTree>
    <p:extLst>
      <p:ext uri="{BB962C8B-B14F-4D97-AF65-F5344CB8AC3E}">
        <p14:creationId xmlns:p14="http://schemas.microsoft.com/office/powerpoint/2010/main" val="264162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8C238F-B856-42A4-BC32-194DCC130D5F}"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610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8863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4798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3465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5220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682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1923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4624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613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8631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216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1411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780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6745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9162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647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979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67B94D-50C4-4558-AAA1-857DDB1A21EF}" type="datetime1">
              <a:rPr lang="en-US" smtClean="0"/>
              <a:t>5/24/2024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1624195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KrishanHimesh/COIT11241-Asignment-2-ePortforlio-Krishan-and-Carl.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ve.mitre.org/cgi-bin/cvename.cgi?name=CVE-2016-2183" TargetMode="External"/><Relationship Id="rId2" Type="http://schemas.openxmlformats.org/officeDocument/2006/relationships/hyperlink" Target="https://www.cisa.gov/news-events/cybersecurity-advisories/aa22-181a" TargetMode="External"/><Relationship Id="rId1" Type="http://schemas.openxmlformats.org/officeDocument/2006/relationships/slideLayout" Target="../slideLayouts/slideLayout2.xml"/><Relationship Id="rId4" Type="http://schemas.openxmlformats.org/officeDocument/2006/relationships/hyperlink" Target="https://attack.mitre.org/techniques/enterpris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533B88-3F50-1D56-1E9E-B3E12010102C}"/>
              </a:ext>
            </a:extLst>
          </p:cNvPr>
          <p:cNvPicPr>
            <a:picLocks noChangeAspect="1"/>
          </p:cNvPicPr>
          <p:nvPr/>
        </p:nvPicPr>
        <p:blipFill rotWithShape="1">
          <a:blip r:embed="rId3"/>
          <a:srcRect l="24222" r="31161" b="-1"/>
          <a:stretch/>
        </p:blipFill>
        <p:spPr>
          <a:xfrm>
            <a:off x="20" y="10"/>
            <a:ext cx="4635987" cy="6857990"/>
          </a:xfrm>
          <a:prstGeom prst="rect">
            <a:avLst/>
          </a:prstGeom>
        </p:spPr>
      </p:pic>
      <p:sp>
        <p:nvSpPr>
          <p:cNvPr id="4" name="Subtitle 2">
            <a:extLst>
              <a:ext uri="{FF2B5EF4-FFF2-40B4-BE49-F238E27FC236}">
                <a16:creationId xmlns:a16="http://schemas.microsoft.com/office/drawing/2014/main" id="{BA353013-F658-0263-98C4-2BC185C73D07}"/>
              </a:ext>
            </a:extLst>
          </p:cNvPr>
          <p:cNvSpPr txBox="1">
            <a:spLocks/>
          </p:cNvSpPr>
          <p:nvPr/>
        </p:nvSpPr>
        <p:spPr>
          <a:xfrm>
            <a:off x="5197873" y="5183519"/>
            <a:ext cx="6340085" cy="5044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100" cap="all" baseline="0" dirty="0">
                <a:solidFill>
                  <a:schemeClr val="tx1"/>
                </a:solidFill>
                <a:effectLst>
                  <a:outerShdw blurRad="50800" dist="38100" dir="2700000" algn="tl" rotWithShape="0">
                    <a:srgbClr val="000000">
                      <a:alpha val="48000"/>
                    </a:srgbClr>
                  </a:outerShdw>
                </a:effectLst>
              </a:rPr>
              <a:t>GitHub repository : </a:t>
            </a:r>
            <a:r>
              <a:rPr lang="en-US" sz="1100" cap="all" baseline="0" dirty="0">
                <a:solidFill>
                  <a:schemeClr val="tx1"/>
                </a:solidFill>
                <a:effectLst>
                  <a:outerShdw blurRad="50800" dist="38100" dir="2700000" algn="tl" rotWithShape="0">
                    <a:srgbClr val="000000">
                      <a:alpha val="48000"/>
                    </a:srgbClr>
                  </a:outerShdw>
                </a:effectLst>
                <a:hlinkClick r:id="rId4"/>
              </a:rPr>
              <a:t>https://github.com/KrishanHimesh/COIT11241-Asignment-2-ePortforlio-Krishan-and-Carl.git</a:t>
            </a:r>
            <a:r>
              <a:rPr lang="en-US" sz="1100" cap="all" baseline="0" dirty="0">
                <a:solidFill>
                  <a:schemeClr val="tx1"/>
                </a:solidFill>
                <a:effectLst>
                  <a:outerShdw blurRad="50800" dist="38100" dir="2700000" algn="tl" rotWithShape="0">
                    <a:srgbClr val="000000">
                      <a:alpha val="48000"/>
                    </a:srgbClr>
                  </a:outerShdw>
                </a:effectLst>
              </a:rPr>
              <a:t> </a:t>
            </a:r>
            <a:endParaRPr lang="en-US" sz="1100" dirty="0">
              <a:solidFill>
                <a:schemeClr val="tx1"/>
              </a:solidFill>
              <a:effectLst>
                <a:outerShdw blurRad="50800" dist="38100" dir="2700000" algn="tl" rotWithShape="0">
                  <a:srgbClr val="000000">
                    <a:alpha val="48000"/>
                  </a:srgbClr>
                </a:outerShdw>
              </a:effectLst>
            </a:endParaRPr>
          </a:p>
        </p:txBody>
      </p:sp>
      <p:cxnSp>
        <p:nvCxnSpPr>
          <p:cNvPr id="21" name="Straight Connector 2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F013D4-CBD9-4FC1-AF91-2301A704488B}"/>
              </a:ext>
            </a:extLst>
          </p:cNvPr>
          <p:cNvSpPr>
            <a:spLocks/>
          </p:cNvSpPr>
          <p:nvPr/>
        </p:nvSpPr>
        <p:spPr>
          <a:xfrm>
            <a:off x="5197873" y="3635570"/>
            <a:ext cx="5750610" cy="1326321"/>
          </a:xfrm>
          <a:prstGeom prst="rect">
            <a:avLst/>
          </a:prstGeom>
        </p:spPr>
        <p:txBody>
          <a:bodyPr>
            <a:normAutofit/>
          </a:bodyPr>
          <a:lstStyle/>
          <a:p>
            <a:pPr algn="ctr" defTabSz="379476">
              <a:lnSpc>
                <a:spcPct val="90000"/>
              </a:lnSpc>
              <a:spcAft>
                <a:spcPts val="600"/>
              </a:spcAft>
            </a:pPr>
            <a:r>
              <a:rPr lang="en-US" sz="1494" kern="1200" dirty="0">
                <a:solidFill>
                  <a:schemeClr val="tx1"/>
                </a:solidFill>
                <a:latin typeface="+mn-lt"/>
                <a:ea typeface="+mn-ea"/>
                <a:cs typeface="+mn-cs"/>
              </a:rPr>
              <a:t>By:</a:t>
            </a:r>
          </a:p>
          <a:p>
            <a:pPr algn="ctr" defTabSz="379476">
              <a:lnSpc>
                <a:spcPct val="90000"/>
              </a:lnSpc>
              <a:spcAft>
                <a:spcPts val="600"/>
              </a:spcAft>
            </a:pPr>
            <a:r>
              <a:rPr lang="en-US" sz="1494" kern="1200" dirty="0">
                <a:solidFill>
                  <a:schemeClr val="tx1"/>
                </a:solidFill>
                <a:latin typeface="+mn-lt"/>
                <a:ea typeface="+mn-ea"/>
                <a:cs typeface="+mn-cs"/>
              </a:rPr>
              <a:t>Krishan Himesh Abeyrathne – 12217274</a:t>
            </a:r>
          </a:p>
          <a:p>
            <a:pPr algn="ctr" defTabSz="379476">
              <a:lnSpc>
                <a:spcPct val="90000"/>
              </a:lnSpc>
              <a:spcAft>
                <a:spcPts val="600"/>
              </a:spcAft>
            </a:pPr>
            <a:r>
              <a:rPr lang="sv-SE" sz="1494" kern="1200" dirty="0">
                <a:solidFill>
                  <a:schemeClr val="tx1"/>
                </a:solidFill>
                <a:latin typeface="+mn-lt"/>
                <a:ea typeface="+mn-ea"/>
                <a:cs typeface="+mn-cs"/>
              </a:rPr>
              <a:t>Carl Khyncer Bhryn Yurong - 12224629</a:t>
            </a:r>
          </a:p>
          <a:p>
            <a:pPr algn="ctr">
              <a:lnSpc>
                <a:spcPct val="90000"/>
              </a:lnSpc>
              <a:spcAft>
                <a:spcPts val="600"/>
              </a:spcAft>
            </a:pPr>
            <a:endParaRPr lang="en-US" dirty="0"/>
          </a:p>
        </p:txBody>
      </p:sp>
      <p:sp>
        <p:nvSpPr>
          <p:cNvPr id="8" name="Subtitle 2">
            <a:extLst>
              <a:ext uri="{FF2B5EF4-FFF2-40B4-BE49-F238E27FC236}">
                <a16:creationId xmlns:a16="http://schemas.microsoft.com/office/drawing/2014/main" id="{6A86DEB0-1EA3-E39E-D899-956B56D1A543}"/>
              </a:ext>
            </a:extLst>
          </p:cNvPr>
          <p:cNvSpPr>
            <a:spLocks/>
          </p:cNvSpPr>
          <p:nvPr/>
        </p:nvSpPr>
        <p:spPr>
          <a:xfrm>
            <a:off x="5013178" y="800573"/>
            <a:ext cx="6120001" cy="705326"/>
          </a:xfrm>
          <a:prstGeom prst="rect">
            <a:avLst/>
          </a:prstGeom>
        </p:spPr>
        <p:txBody>
          <a:bodyPr>
            <a:normAutofit/>
          </a:bodyPr>
          <a:lstStyle/>
          <a:p>
            <a:pPr algn="ctr" defTabSz="379476">
              <a:lnSpc>
                <a:spcPct val="90000"/>
              </a:lnSpc>
              <a:spcAft>
                <a:spcPts val="600"/>
              </a:spcAft>
            </a:pPr>
            <a:r>
              <a:rPr lang="fr-FR" sz="1494" kern="1200" dirty="0">
                <a:solidFill>
                  <a:schemeClr val="tx1"/>
                </a:solidFill>
                <a:latin typeface="+mn-lt"/>
                <a:ea typeface="+mn-ea"/>
                <a:cs typeface="+mn-cs"/>
              </a:rPr>
              <a:t>COIT11241 Cyber Security Technologies</a:t>
            </a:r>
          </a:p>
          <a:p>
            <a:pPr algn="ctr" defTabSz="379476">
              <a:lnSpc>
                <a:spcPct val="90000"/>
              </a:lnSpc>
              <a:spcAft>
                <a:spcPts val="600"/>
              </a:spcAft>
            </a:pPr>
            <a:r>
              <a:rPr lang="fr-FR" sz="1494" kern="1200" dirty="0">
                <a:solidFill>
                  <a:schemeClr val="tx1"/>
                </a:solidFill>
                <a:latin typeface="+mn-lt"/>
                <a:ea typeface="+mn-ea"/>
                <a:cs typeface="+mn-cs"/>
              </a:rPr>
              <a:t>Assignement - 3 – Final Présentation</a:t>
            </a:r>
          </a:p>
        </p:txBody>
      </p:sp>
      <p:sp>
        <p:nvSpPr>
          <p:cNvPr id="17" name="Title 16">
            <a:extLst>
              <a:ext uri="{FF2B5EF4-FFF2-40B4-BE49-F238E27FC236}">
                <a16:creationId xmlns:a16="http://schemas.microsoft.com/office/drawing/2014/main" id="{85FA99EB-6498-BF97-6594-83837807070F}"/>
              </a:ext>
            </a:extLst>
          </p:cNvPr>
          <p:cNvSpPr>
            <a:spLocks noGrp="1"/>
          </p:cNvSpPr>
          <p:nvPr>
            <p:ph type="ctrTitle"/>
          </p:nvPr>
        </p:nvSpPr>
        <p:spPr>
          <a:xfrm>
            <a:off x="3773967" y="2098136"/>
            <a:ext cx="8598425" cy="811339"/>
          </a:xfrm>
        </p:spPr>
        <p:txBody>
          <a:bodyPr>
            <a:normAutofit fontScale="90000"/>
          </a:bodyPr>
          <a:lstStyle/>
          <a:p>
            <a:r>
              <a:rPr lang="en-US" sz="4800" dirty="0"/>
              <a:t>Defend &amp; </a:t>
            </a:r>
            <a:br>
              <a:rPr lang="en-US" sz="4800" dirty="0"/>
            </a:br>
            <a:r>
              <a:rPr lang="en-US" sz="4800" dirty="0"/>
              <a:t>Attack</a:t>
            </a:r>
            <a:endParaRPr lang="en-AU"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631-041D-BDC5-0184-E9A05A582812}"/>
              </a:ext>
            </a:extLst>
          </p:cNvPr>
          <p:cNvSpPr>
            <a:spLocks noGrp="1"/>
          </p:cNvSpPr>
          <p:nvPr>
            <p:ph type="title"/>
          </p:nvPr>
        </p:nvSpPr>
        <p:spPr/>
        <p:txBody>
          <a:bodyPr/>
          <a:lstStyle/>
          <a:p>
            <a:r>
              <a:rPr lang="en-AU"/>
              <a:t>We cleaned the code as follows</a:t>
            </a:r>
          </a:p>
        </p:txBody>
      </p:sp>
      <p:sp>
        <p:nvSpPr>
          <p:cNvPr id="3" name="Content Placeholder 2">
            <a:extLst>
              <a:ext uri="{FF2B5EF4-FFF2-40B4-BE49-F238E27FC236}">
                <a16:creationId xmlns:a16="http://schemas.microsoft.com/office/drawing/2014/main" id="{8ED38F8F-ED87-C8F5-78D6-1F07424F93C8}"/>
              </a:ext>
            </a:extLst>
          </p:cNvPr>
          <p:cNvSpPr>
            <a:spLocks noGrp="1"/>
          </p:cNvSpPr>
          <p:nvPr>
            <p:ph idx="1"/>
          </p:nvPr>
        </p:nvSpPr>
        <p:spPr/>
        <p:txBody>
          <a:bodyPr/>
          <a:lstStyle/>
          <a:p>
            <a:r>
              <a:rPr lang="en-AU"/>
              <a:t>Replace all ‘write-host ‘ with ‘Write-Output’</a:t>
            </a:r>
          </a:p>
          <a:p>
            <a:r>
              <a:rPr lang="en-AU"/>
              <a:t>Replace ‘where’ with ‘where-object’</a:t>
            </a:r>
          </a:p>
          <a:p>
            <a:r>
              <a:rPr lang="en-AU"/>
              <a:t>Delete white spaces</a:t>
            </a:r>
          </a:p>
        </p:txBody>
      </p:sp>
    </p:spTree>
    <p:extLst>
      <p:ext uri="{BB962C8B-B14F-4D97-AF65-F5344CB8AC3E}">
        <p14:creationId xmlns:p14="http://schemas.microsoft.com/office/powerpoint/2010/main" val="192314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a:xfrm>
            <a:off x="913795" y="383059"/>
            <a:ext cx="10353761" cy="1326321"/>
          </a:xfrm>
        </p:spPr>
        <p:txBody>
          <a:bodyPr>
            <a:normAutofit/>
          </a:bodyPr>
          <a:lstStyle/>
          <a:p>
            <a:r>
              <a:rPr lang="en-AU" sz="2800" b="0">
                <a:solidFill>
                  <a:srgbClr val="ECECEC"/>
                </a:solidFill>
                <a:ea typeface="+mj-lt"/>
                <a:cs typeface="+mj-lt"/>
              </a:rPr>
              <a:t>How is the system more resilient by running CIS allowlist control into the system?</a:t>
            </a:r>
            <a:endParaRPr lang="en-US" sz="2800"/>
          </a:p>
        </p:txBody>
      </p:sp>
      <p:sp>
        <p:nvSpPr>
          <p:cNvPr id="11" name="Content Placeholder 10">
            <a:extLst>
              <a:ext uri="{FF2B5EF4-FFF2-40B4-BE49-F238E27FC236}">
                <a16:creationId xmlns:a16="http://schemas.microsoft.com/office/drawing/2014/main" id="{45B23ABC-F303-7111-E89F-C8F3D9DFD8F9}"/>
              </a:ext>
            </a:extLst>
          </p:cNvPr>
          <p:cNvSpPr>
            <a:spLocks noGrp="1"/>
          </p:cNvSpPr>
          <p:nvPr>
            <p:ph idx="1"/>
          </p:nvPr>
        </p:nvSpPr>
        <p:spPr>
          <a:xfrm>
            <a:off x="913795" y="1272280"/>
            <a:ext cx="10353762" cy="3695136"/>
          </a:xfrm>
        </p:spPr>
        <p:txBody>
          <a:bodyPr vert="horz" lIns="91440" tIns="45720" rIns="91440" bIns="45720" rtlCol="0" anchor="t">
            <a:noAutofit/>
          </a:bodyPr>
          <a:lstStyle/>
          <a:p>
            <a:pPr marL="0" indent="0">
              <a:buNone/>
            </a:pPr>
            <a:br>
              <a:rPr lang="en-US" sz="2800"/>
            </a:br>
            <a:r>
              <a:rPr lang="en-US" sz="2800">
                <a:solidFill>
                  <a:srgbClr val="ECECEC"/>
                </a:solidFill>
                <a:ea typeface="+mn-lt"/>
                <a:cs typeface="+mn-lt"/>
              </a:rPr>
              <a:t>CIS allowlist control enhances system resilience by ensuring only pre-approved applications run, reducing the risk of malware and unauthorized software execution. This limits the system's attack surface, making it harder for attackers to exploit vulnerabilities, and provides administrators with greater control and visibility for effective monitoring and compliance with security policies.</a:t>
            </a:r>
            <a:endParaRPr lang="en-US" sz="2800"/>
          </a:p>
        </p:txBody>
      </p:sp>
      <p:sp>
        <p:nvSpPr>
          <p:cNvPr id="3" name="TextBox 2">
            <a:extLst>
              <a:ext uri="{FF2B5EF4-FFF2-40B4-BE49-F238E27FC236}">
                <a16:creationId xmlns:a16="http://schemas.microsoft.com/office/drawing/2014/main" id="{DCD40595-CF0E-102A-9707-065912CD0D27}"/>
              </a:ext>
            </a:extLst>
          </p:cNvPr>
          <p:cNvSpPr txBox="1"/>
          <p:nvPr/>
        </p:nvSpPr>
        <p:spPr>
          <a:xfrm>
            <a:off x="1343797" y="5884905"/>
            <a:ext cx="7877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Reference: </a:t>
            </a:r>
            <a:r>
              <a:rPr lang="en-US">
                <a:ea typeface="+mn-lt"/>
                <a:cs typeface="+mn-lt"/>
              </a:rPr>
              <a:t>https://controls-assessment-specification.readthedocs.io/en/stable/control-16/index.html</a:t>
            </a:r>
            <a:endParaRPr lang="en-US"/>
          </a:p>
        </p:txBody>
      </p:sp>
    </p:spTree>
    <p:extLst>
      <p:ext uri="{BB962C8B-B14F-4D97-AF65-F5344CB8AC3E}">
        <p14:creationId xmlns:p14="http://schemas.microsoft.com/office/powerpoint/2010/main" val="229931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alcon landing">
            <a:extLst>
              <a:ext uri="{FF2B5EF4-FFF2-40B4-BE49-F238E27FC236}">
                <a16:creationId xmlns:a16="http://schemas.microsoft.com/office/drawing/2014/main" id="{B3B3B0E7-42BF-71B9-FDED-C934C6A1D1EC}"/>
              </a:ext>
            </a:extLst>
          </p:cNvPr>
          <p:cNvPicPr>
            <a:picLocks noChangeAspect="1"/>
          </p:cNvPicPr>
          <p:nvPr/>
        </p:nvPicPr>
        <p:blipFill rotWithShape="1">
          <a:blip r:embed="rId3"/>
          <a:srcRect b="157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D7EC5-70E5-F3FE-D79E-F541B4E1CE6B}"/>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Attack</a:t>
            </a:r>
          </a:p>
        </p:txBody>
      </p:sp>
      <p:sp>
        <p:nvSpPr>
          <p:cNvPr id="5" name="TextBox 4">
            <a:extLst>
              <a:ext uri="{FF2B5EF4-FFF2-40B4-BE49-F238E27FC236}">
                <a16:creationId xmlns:a16="http://schemas.microsoft.com/office/drawing/2014/main" id="{082D9630-12BC-DD3F-5BAE-3E69000CBDDE}"/>
              </a:ext>
            </a:extLst>
          </p:cNvPr>
          <p:cNvSpPr txBox="1"/>
          <p:nvPr/>
        </p:nvSpPr>
        <p:spPr>
          <a:xfrm>
            <a:off x="2857500" y="4093175"/>
            <a:ext cx="65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Krishan Himesh Abeyrathne - 12217274</a:t>
            </a:r>
          </a:p>
        </p:txBody>
      </p:sp>
    </p:spTree>
    <p:extLst>
      <p:ext uri="{BB962C8B-B14F-4D97-AF65-F5344CB8AC3E}">
        <p14:creationId xmlns:p14="http://schemas.microsoft.com/office/powerpoint/2010/main" val="2129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FB37-3FDB-5EEB-232A-AD876820EB6E}"/>
              </a:ext>
            </a:extLst>
          </p:cNvPr>
          <p:cNvSpPr>
            <a:spLocks noGrp="1"/>
          </p:cNvSpPr>
          <p:nvPr>
            <p:ph type="title"/>
          </p:nvPr>
        </p:nvSpPr>
        <p:spPr/>
        <p:txBody>
          <a:bodyPr/>
          <a:lstStyle/>
          <a:p>
            <a:r>
              <a:rPr lang="en-US"/>
              <a:t>Purpose</a:t>
            </a:r>
          </a:p>
        </p:txBody>
      </p:sp>
      <p:sp>
        <p:nvSpPr>
          <p:cNvPr id="3" name="Content Placeholder 2">
            <a:extLst>
              <a:ext uri="{FF2B5EF4-FFF2-40B4-BE49-F238E27FC236}">
                <a16:creationId xmlns:a16="http://schemas.microsoft.com/office/drawing/2014/main" id="{530A100C-F931-B183-BA2E-518A233E42F9}"/>
              </a:ext>
            </a:extLst>
          </p:cNvPr>
          <p:cNvSpPr>
            <a:spLocks noGrp="1"/>
          </p:cNvSpPr>
          <p:nvPr>
            <p:ph idx="1"/>
          </p:nvPr>
        </p:nvSpPr>
        <p:spPr>
          <a:xfrm>
            <a:off x="913794" y="1794507"/>
            <a:ext cx="10353762" cy="3695136"/>
          </a:xfrm>
        </p:spPr>
        <p:txBody>
          <a:bodyPr/>
          <a:lstStyle/>
          <a:p>
            <a:r>
              <a:rPr lang="en-US" dirty="0"/>
              <a:t>The purpose of this remote file copy attack simulation is to demonstrate the detection and response capabilities of a system against </a:t>
            </a:r>
            <a:r>
              <a:rPr lang="en-US" dirty="0" err="1"/>
              <a:t>unauthorised</a:t>
            </a:r>
            <a:r>
              <a:rPr lang="en-US" dirty="0"/>
              <a:t> data transfer activities. By simulating the copying of a file from a remote server to a local machine without proper </a:t>
            </a:r>
            <a:r>
              <a:rPr lang="en-US" dirty="0" err="1"/>
              <a:t>authorisation</a:t>
            </a:r>
            <a:r>
              <a:rPr lang="en-US" dirty="0"/>
              <a:t>, we showcase how Sysmon (System Monitor) effectively captures and logs these events. This simulation highlights the importance of monitoring and detecting suspicious file operations, enabling early detection of potential data breaches and quick incident response. Ultimately, it </a:t>
            </a:r>
            <a:r>
              <a:rPr lang="en-US" dirty="0" err="1"/>
              <a:t>emphasises</a:t>
            </a:r>
            <a:r>
              <a:rPr lang="en-US" dirty="0"/>
              <a:t> the need for robust security measures and continuous monitoring to enhance the overall security posture and resilience of the system.</a:t>
            </a:r>
          </a:p>
          <a:p>
            <a:endParaRPr lang="en-US" dirty="0"/>
          </a:p>
        </p:txBody>
      </p:sp>
    </p:spTree>
    <p:extLst>
      <p:ext uri="{BB962C8B-B14F-4D97-AF65-F5344CB8AC3E}">
        <p14:creationId xmlns:p14="http://schemas.microsoft.com/office/powerpoint/2010/main" val="41296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5506-F88B-499A-52F5-04F9B652030D}"/>
              </a:ext>
            </a:extLst>
          </p:cNvPr>
          <p:cNvSpPr>
            <a:spLocks noGrp="1"/>
          </p:cNvSpPr>
          <p:nvPr>
            <p:ph type="title"/>
          </p:nvPr>
        </p:nvSpPr>
        <p:spPr/>
        <p:txBody>
          <a:bodyPr/>
          <a:lstStyle/>
          <a:p>
            <a:r>
              <a:rPr lang="en-AU"/>
              <a:t>Remote file copy (t1105)</a:t>
            </a:r>
          </a:p>
        </p:txBody>
      </p:sp>
      <p:sp>
        <p:nvSpPr>
          <p:cNvPr id="3" name="Content Placeholder 2">
            <a:extLst>
              <a:ext uri="{FF2B5EF4-FFF2-40B4-BE49-F238E27FC236}">
                <a16:creationId xmlns:a16="http://schemas.microsoft.com/office/drawing/2014/main" id="{EEB17AE1-2000-968B-7FA0-EAE405F31868}"/>
              </a:ext>
            </a:extLst>
          </p:cNvPr>
          <p:cNvSpPr>
            <a:spLocks noGrp="1"/>
          </p:cNvSpPr>
          <p:nvPr>
            <p:ph idx="1"/>
          </p:nvPr>
        </p:nvSpPr>
        <p:spPr>
          <a:xfrm>
            <a:off x="913794" y="2452525"/>
            <a:ext cx="10353762" cy="3072621"/>
          </a:xfrm>
        </p:spPr>
        <p:txBody>
          <a:bodyPr/>
          <a:lstStyle/>
          <a:p>
            <a:r>
              <a:rPr lang="en-US" dirty="0"/>
              <a:t>This script is designed to emulate and defend against the MITRE ATT&amp;CK technique T1105 (Remote File Copy) (MITRE 2024). T1105 involves adversaries copying files from one system to another over a network, which can be used for data exfiltration or to move tools and payloads within a compromised environment. By blocking SMB traffic and monitoring file copy attempts with Sysmon, this script helps identify and mitigate </a:t>
            </a:r>
            <a:r>
              <a:rPr lang="en-US" dirty="0" err="1"/>
              <a:t>unauthorised</a:t>
            </a:r>
            <a:r>
              <a:rPr lang="en-US" dirty="0"/>
              <a:t> file transfers, thereby enhancing the security posture against such lateral movement and exfiltration techniques.</a:t>
            </a:r>
            <a:endParaRPr lang="en-AU" dirty="0"/>
          </a:p>
        </p:txBody>
      </p:sp>
    </p:spTree>
    <p:extLst>
      <p:ext uri="{BB962C8B-B14F-4D97-AF65-F5344CB8AC3E}">
        <p14:creationId xmlns:p14="http://schemas.microsoft.com/office/powerpoint/2010/main" val="328564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lstStyle/>
          <a:p>
            <a:r>
              <a:rPr lang="en-AU"/>
              <a:t>Malicious Remote Copy Script</a:t>
            </a:r>
          </a:p>
        </p:txBody>
      </p:sp>
      <p:pic>
        <p:nvPicPr>
          <p:cNvPr id="5" name="Content Placeholder 4">
            <a:extLst>
              <a:ext uri="{FF2B5EF4-FFF2-40B4-BE49-F238E27FC236}">
                <a16:creationId xmlns:a16="http://schemas.microsoft.com/office/drawing/2014/main" id="{1C5822B8-3BA9-0BBA-9DE2-F941D212FE45}"/>
              </a:ext>
            </a:extLst>
          </p:cNvPr>
          <p:cNvPicPr>
            <a:picLocks noGrp="1" noChangeAspect="1"/>
          </p:cNvPicPr>
          <p:nvPr>
            <p:ph idx="1"/>
          </p:nvPr>
        </p:nvPicPr>
        <p:blipFill>
          <a:blip r:embed="rId3"/>
          <a:stretch>
            <a:fillRect/>
          </a:stretch>
        </p:blipFill>
        <p:spPr>
          <a:xfrm>
            <a:off x="852407" y="2081826"/>
            <a:ext cx="10353675" cy="3041121"/>
          </a:xfrm>
        </p:spPr>
      </p:pic>
      <p:sp>
        <p:nvSpPr>
          <p:cNvPr id="4" name="TextBox 3">
            <a:extLst>
              <a:ext uri="{FF2B5EF4-FFF2-40B4-BE49-F238E27FC236}">
                <a16:creationId xmlns:a16="http://schemas.microsoft.com/office/drawing/2014/main" id="{84B54994-7765-3CEC-B302-543B5437DBCC}"/>
              </a:ext>
            </a:extLst>
          </p:cNvPr>
          <p:cNvSpPr txBox="1"/>
          <p:nvPr/>
        </p:nvSpPr>
        <p:spPr>
          <a:xfrm>
            <a:off x="852407" y="5325070"/>
            <a:ext cx="9173059" cy="923330"/>
          </a:xfrm>
          <a:prstGeom prst="rect">
            <a:avLst/>
          </a:prstGeom>
          <a:noFill/>
        </p:spPr>
        <p:txBody>
          <a:bodyPr wrap="square">
            <a:spAutoFit/>
          </a:bodyPr>
          <a:lstStyle/>
          <a:p>
            <a:r>
              <a:rPr lang="en-AU"/>
              <a:t>This remote file copy script is used to copy a malicious file remotely from an external server to a system.  The demonstration shows how it works and then monitors the Sysmon log to check its activity.  </a:t>
            </a:r>
          </a:p>
        </p:txBody>
      </p:sp>
    </p:spTree>
    <p:extLst>
      <p:ext uri="{BB962C8B-B14F-4D97-AF65-F5344CB8AC3E}">
        <p14:creationId xmlns:p14="http://schemas.microsoft.com/office/powerpoint/2010/main" val="181539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4063-55CC-5CD2-04DC-7FBB38C985F1}"/>
              </a:ext>
            </a:extLst>
          </p:cNvPr>
          <p:cNvSpPr>
            <a:spLocks noGrp="1"/>
          </p:cNvSpPr>
          <p:nvPr>
            <p:ph type="title"/>
          </p:nvPr>
        </p:nvSpPr>
        <p:spPr>
          <a:xfrm>
            <a:off x="239800" y="104440"/>
            <a:ext cx="11712399" cy="1326321"/>
          </a:xfrm>
        </p:spPr>
        <p:txBody>
          <a:bodyPr/>
          <a:lstStyle/>
          <a:p>
            <a:r>
              <a:rPr lang="en-AU"/>
              <a:t>Attack Script – Block Remote file copy</a:t>
            </a:r>
          </a:p>
        </p:txBody>
      </p:sp>
      <p:pic>
        <p:nvPicPr>
          <p:cNvPr id="5" name="Content Placeholder 4">
            <a:extLst>
              <a:ext uri="{FF2B5EF4-FFF2-40B4-BE49-F238E27FC236}">
                <a16:creationId xmlns:a16="http://schemas.microsoft.com/office/drawing/2014/main" id="{EEF63903-F498-8366-33ED-2B0A2E990D98}"/>
              </a:ext>
            </a:extLst>
          </p:cNvPr>
          <p:cNvPicPr>
            <a:picLocks noGrp="1" noChangeAspect="1"/>
          </p:cNvPicPr>
          <p:nvPr>
            <p:ph idx="1"/>
          </p:nvPr>
        </p:nvPicPr>
        <p:blipFill>
          <a:blip r:embed="rId3"/>
          <a:stretch>
            <a:fillRect/>
          </a:stretch>
        </p:blipFill>
        <p:spPr>
          <a:xfrm>
            <a:off x="1570085" y="1243093"/>
            <a:ext cx="8713042" cy="3591907"/>
          </a:xfrm>
        </p:spPr>
      </p:pic>
      <p:sp>
        <p:nvSpPr>
          <p:cNvPr id="4" name="TextBox 3">
            <a:extLst>
              <a:ext uri="{FF2B5EF4-FFF2-40B4-BE49-F238E27FC236}">
                <a16:creationId xmlns:a16="http://schemas.microsoft.com/office/drawing/2014/main" id="{D744F3DD-F2F7-F0BA-B2B7-17F51AD7F366}"/>
              </a:ext>
            </a:extLst>
          </p:cNvPr>
          <p:cNvSpPr txBox="1"/>
          <p:nvPr/>
        </p:nvSpPr>
        <p:spPr>
          <a:xfrm>
            <a:off x="399365" y="5121587"/>
            <a:ext cx="11393267" cy="1200329"/>
          </a:xfrm>
          <a:prstGeom prst="rect">
            <a:avLst/>
          </a:prstGeom>
          <a:noFill/>
        </p:spPr>
        <p:txBody>
          <a:bodyPr wrap="square">
            <a:spAutoFit/>
          </a:bodyPr>
          <a:lstStyle/>
          <a:p>
            <a:r>
              <a:rPr lang="en-US"/>
              <a:t>This function creates a firewall rule to block outbound SMB traffic on port 445. This effectively prevents any file copy operations over SMB from the local machine to a remote machine.</a:t>
            </a:r>
          </a:p>
          <a:p>
            <a:r>
              <a:rPr lang="en-US"/>
              <a:t>The Log Result function is a simple logger that prints messages to the console. It helps keep track of what the script is doing at each step.</a:t>
            </a:r>
            <a:endParaRPr lang="en-AU"/>
          </a:p>
        </p:txBody>
      </p:sp>
    </p:spTree>
    <p:extLst>
      <p:ext uri="{BB962C8B-B14F-4D97-AF65-F5344CB8AC3E}">
        <p14:creationId xmlns:p14="http://schemas.microsoft.com/office/powerpoint/2010/main" val="5700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8787-DD9A-BFEF-8A49-CE182B72DE0F}"/>
              </a:ext>
            </a:extLst>
          </p:cNvPr>
          <p:cNvSpPr>
            <a:spLocks noGrp="1"/>
          </p:cNvSpPr>
          <p:nvPr>
            <p:ph type="title"/>
          </p:nvPr>
        </p:nvSpPr>
        <p:spPr/>
        <p:txBody>
          <a:bodyPr/>
          <a:lstStyle/>
          <a:p>
            <a:r>
              <a:rPr lang="en-AU"/>
              <a:t>Allow File Copy</a:t>
            </a:r>
          </a:p>
        </p:txBody>
      </p:sp>
      <p:pic>
        <p:nvPicPr>
          <p:cNvPr id="9" name="Content Placeholder 8">
            <a:extLst>
              <a:ext uri="{FF2B5EF4-FFF2-40B4-BE49-F238E27FC236}">
                <a16:creationId xmlns:a16="http://schemas.microsoft.com/office/drawing/2014/main" id="{85A121AC-3F3F-EB0B-68A7-E2E06CE129AF}"/>
              </a:ext>
            </a:extLst>
          </p:cNvPr>
          <p:cNvPicPr>
            <a:picLocks noGrp="1" noChangeAspect="1"/>
          </p:cNvPicPr>
          <p:nvPr>
            <p:ph idx="1"/>
          </p:nvPr>
        </p:nvPicPr>
        <p:blipFill>
          <a:blip r:embed="rId3"/>
          <a:stretch>
            <a:fillRect/>
          </a:stretch>
        </p:blipFill>
        <p:spPr>
          <a:xfrm>
            <a:off x="913881" y="2186398"/>
            <a:ext cx="10353675" cy="1833383"/>
          </a:xfrm>
        </p:spPr>
      </p:pic>
      <p:sp>
        <p:nvSpPr>
          <p:cNvPr id="4" name="TextBox 3">
            <a:extLst>
              <a:ext uri="{FF2B5EF4-FFF2-40B4-BE49-F238E27FC236}">
                <a16:creationId xmlns:a16="http://schemas.microsoft.com/office/drawing/2014/main" id="{7E4399CC-89C5-D23C-2164-5DA92583EC51}"/>
              </a:ext>
            </a:extLst>
          </p:cNvPr>
          <p:cNvSpPr txBox="1"/>
          <p:nvPr/>
        </p:nvSpPr>
        <p:spPr>
          <a:xfrm>
            <a:off x="823348" y="4463908"/>
            <a:ext cx="10513662" cy="646331"/>
          </a:xfrm>
          <a:prstGeom prst="rect">
            <a:avLst/>
          </a:prstGeom>
          <a:noFill/>
        </p:spPr>
        <p:txBody>
          <a:bodyPr wrap="square">
            <a:spAutoFit/>
          </a:bodyPr>
          <a:lstStyle/>
          <a:p>
            <a:r>
              <a:rPr lang="en-US"/>
              <a:t>This function removes the previously created firewall rule, allowing SMB traffic again. This is necessary to test if the file copy operation can proceed once the rule is removed.</a:t>
            </a:r>
            <a:endParaRPr lang="en-AU"/>
          </a:p>
        </p:txBody>
      </p:sp>
    </p:spTree>
    <p:extLst>
      <p:ext uri="{BB962C8B-B14F-4D97-AF65-F5344CB8AC3E}">
        <p14:creationId xmlns:p14="http://schemas.microsoft.com/office/powerpoint/2010/main" val="3471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4C80-E2D0-9F3E-139B-7B5EFC43521E}"/>
              </a:ext>
            </a:extLst>
          </p:cNvPr>
          <p:cNvSpPr>
            <a:spLocks noGrp="1"/>
          </p:cNvSpPr>
          <p:nvPr>
            <p:ph type="title"/>
          </p:nvPr>
        </p:nvSpPr>
        <p:spPr>
          <a:xfrm>
            <a:off x="836303" y="144651"/>
            <a:ext cx="10353761" cy="1326321"/>
          </a:xfrm>
        </p:spPr>
        <p:txBody>
          <a:bodyPr/>
          <a:lstStyle/>
          <a:p>
            <a:r>
              <a:rPr lang="en-AU"/>
              <a:t>Allow to run the remote File Copy </a:t>
            </a:r>
          </a:p>
        </p:txBody>
      </p:sp>
      <p:pic>
        <p:nvPicPr>
          <p:cNvPr id="6" name="Content Placeholder 4">
            <a:extLst>
              <a:ext uri="{FF2B5EF4-FFF2-40B4-BE49-F238E27FC236}">
                <a16:creationId xmlns:a16="http://schemas.microsoft.com/office/drawing/2014/main" id="{4B22416C-7B53-F1B3-37C0-8F44A06190C1}"/>
              </a:ext>
            </a:extLst>
          </p:cNvPr>
          <p:cNvPicPr>
            <a:picLocks noChangeAspect="1"/>
          </p:cNvPicPr>
          <p:nvPr/>
        </p:nvPicPr>
        <p:blipFill>
          <a:blip r:embed="rId3"/>
          <a:stretch>
            <a:fillRect/>
          </a:stretch>
        </p:blipFill>
        <p:spPr>
          <a:xfrm>
            <a:off x="1252957" y="1470972"/>
            <a:ext cx="8882935" cy="3403498"/>
          </a:xfrm>
          <a:prstGeom prst="rect">
            <a:avLst/>
          </a:prstGeom>
        </p:spPr>
      </p:pic>
      <p:sp>
        <p:nvSpPr>
          <p:cNvPr id="4" name="TextBox 3">
            <a:extLst>
              <a:ext uri="{FF2B5EF4-FFF2-40B4-BE49-F238E27FC236}">
                <a16:creationId xmlns:a16="http://schemas.microsoft.com/office/drawing/2014/main" id="{B05F8B44-4665-826B-9374-1D88589C38F9}"/>
              </a:ext>
            </a:extLst>
          </p:cNvPr>
          <p:cNvSpPr txBox="1"/>
          <p:nvPr/>
        </p:nvSpPr>
        <p:spPr>
          <a:xfrm>
            <a:off x="1141062" y="5208811"/>
            <a:ext cx="9351290" cy="1200329"/>
          </a:xfrm>
          <a:prstGeom prst="rect">
            <a:avLst/>
          </a:prstGeom>
          <a:noFill/>
        </p:spPr>
        <p:txBody>
          <a:bodyPr wrap="square">
            <a:spAutoFit/>
          </a:bodyPr>
          <a:lstStyle/>
          <a:p>
            <a:r>
              <a:rPr lang="en-US"/>
              <a:t>This function attempts to execute the remote file copy script remoteFileCopy.ps1. It includes debugging steps to check if the source file exists and if the destination is writable. If any step fails, it logs the failure. The actual file copy is performed by calling remoteFileCopy.ps1.</a:t>
            </a:r>
            <a:endParaRPr lang="en-AU"/>
          </a:p>
        </p:txBody>
      </p:sp>
    </p:spTree>
    <p:extLst>
      <p:ext uri="{BB962C8B-B14F-4D97-AF65-F5344CB8AC3E}">
        <p14:creationId xmlns:p14="http://schemas.microsoft.com/office/powerpoint/2010/main" val="36612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13F-6091-1EC4-8818-DCE2A6A70400}"/>
              </a:ext>
            </a:extLst>
          </p:cNvPr>
          <p:cNvSpPr>
            <a:spLocks noGrp="1"/>
          </p:cNvSpPr>
          <p:nvPr>
            <p:ph type="title"/>
          </p:nvPr>
        </p:nvSpPr>
        <p:spPr>
          <a:xfrm>
            <a:off x="914356" y="105905"/>
            <a:ext cx="10353761" cy="1326321"/>
          </a:xfrm>
        </p:spPr>
        <p:txBody>
          <a:bodyPr/>
          <a:lstStyle/>
          <a:p>
            <a:r>
              <a:rPr lang="en-AU"/>
              <a:t>Extract Event Details</a:t>
            </a:r>
          </a:p>
        </p:txBody>
      </p:sp>
      <p:pic>
        <p:nvPicPr>
          <p:cNvPr id="5" name="Content Placeholder 4">
            <a:extLst>
              <a:ext uri="{FF2B5EF4-FFF2-40B4-BE49-F238E27FC236}">
                <a16:creationId xmlns:a16="http://schemas.microsoft.com/office/drawing/2014/main" id="{E64668E5-64EC-7343-9026-0352AC12D0C1}"/>
              </a:ext>
            </a:extLst>
          </p:cNvPr>
          <p:cNvPicPr>
            <a:picLocks noGrp="1" noChangeAspect="1"/>
          </p:cNvPicPr>
          <p:nvPr>
            <p:ph idx="1"/>
          </p:nvPr>
        </p:nvPicPr>
        <p:blipFill>
          <a:blip r:embed="rId3"/>
          <a:stretch>
            <a:fillRect/>
          </a:stretch>
        </p:blipFill>
        <p:spPr>
          <a:xfrm>
            <a:off x="2144339" y="1328334"/>
            <a:ext cx="7893794" cy="3695700"/>
          </a:xfrm>
        </p:spPr>
      </p:pic>
      <p:sp>
        <p:nvSpPr>
          <p:cNvPr id="4" name="TextBox 3">
            <a:extLst>
              <a:ext uri="{FF2B5EF4-FFF2-40B4-BE49-F238E27FC236}">
                <a16:creationId xmlns:a16="http://schemas.microsoft.com/office/drawing/2014/main" id="{05E0B0F8-5F1E-885C-1AB2-2B047A14FDE7}"/>
              </a:ext>
            </a:extLst>
          </p:cNvPr>
          <p:cNvSpPr txBox="1"/>
          <p:nvPr/>
        </p:nvSpPr>
        <p:spPr>
          <a:xfrm>
            <a:off x="1148811" y="5176829"/>
            <a:ext cx="9854986" cy="923330"/>
          </a:xfrm>
          <a:prstGeom prst="rect">
            <a:avLst/>
          </a:prstGeom>
          <a:noFill/>
        </p:spPr>
        <p:txBody>
          <a:bodyPr wrap="square">
            <a:spAutoFit/>
          </a:bodyPr>
          <a:lstStyle/>
          <a:p>
            <a:r>
              <a:rPr lang="en-US"/>
              <a:t>This function extracts essential details from a Sysmon event, including the time created, event ID, target filename, and process name. It helps to format and present the event details in a readable format.</a:t>
            </a:r>
            <a:endParaRPr lang="en-AU"/>
          </a:p>
        </p:txBody>
      </p:sp>
    </p:spTree>
    <p:extLst>
      <p:ext uri="{BB962C8B-B14F-4D97-AF65-F5344CB8AC3E}">
        <p14:creationId xmlns:p14="http://schemas.microsoft.com/office/powerpoint/2010/main" val="163677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098B9A35-DCE7-EB76-C9D8-3A38C69A9B8C}"/>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85DA1-7728-41A0-F56A-ABC630A15514}"/>
              </a:ext>
            </a:extLst>
          </p:cNvPr>
          <p:cNvSpPr>
            <a:spLocks noGrp="1"/>
          </p:cNvSpPr>
          <p:nvPr>
            <p:ph type="title"/>
          </p:nvPr>
        </p:nvSpPr>
        <p:spPr>
          <a:xfrm>
            <a:off x="1595269" y="2580121"/>
            <a:ext cx="9001462" cy="929841"/>
          </a:xfrm>
        </p:spPr>
        <p:txBody>
          <a:bodyPr vert="horz" lIns="91440" tIns="45720" rIns="91440" bIns="45720" rtlCol="0" anchor="b">
            <a:normAutofit/>
          </a:bodyPr>
          <a:lstStyle/>
          <a:p>
            <a:r>
              <a:rPr lang="en-US" sz="6000"/>
              <a:t>Defend</a:t>
            </a:r>
          </a:p>
        </p:txBody>
      </p:sp>
      <p:sp>
        <p:nvSpPr>
          <p:cNvPr id="4" name="TextBox 3">
            <a:extLst>
              <a:ext uri="{FF2B5EF4-FFF2-40B4-BE49-F238E27FC236}">
                <a16:creationId xmlns:a16="http://schemas.microsoft.com/office/drawing/2014/main" id="{B0A73078-6BCF-CF58-80D3-C63D313763C4}"/>
              </a:ext>
            </a:extLst>
          </p:cNvPr>
          <p:cNvSpPr txBox="1"/>
          <p:nvPr/>
        </p:nvSpPr>
        <p:spPr>
          <a:xfrm>
            <a:off x="3506230" y="4402094"/>
            <a:ext cx="559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Carl </a:t>
            </a:r>
            <a:r>
              <a:rPr lang="en-US" err="1"/>
              <a:t>Khyncer</a:t>
            </a:r>
            <a:r>
              <a:rPr lang="en-US"/>
              <a:t> Yurong 12224629</a:t>
            </a:r>
          </a:p>
        </p:txBody>
      </p:sp>
    </p:spTree>
    <p:extLst>
      <p:ext uri="{BB962C8B-B14F-4D97-AF65-F5344CB8AC3E}">
        <p14:creationId xmlns:p14="http://schemas.microsoft.com/office/powerpoint/2010/main" val="100988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56C6-44B9-E17A-4F69-AEA2A969C06D}"/>
              </a:ext>
            </a:extLst>
          </p:cNvPr>
          <p:cNvSpPr>
            <a:spLocks noGrp="1"/>
          </p:cNvSpPr>
          <p:nvPr>
            <p:ph type="title"/>
          </p:nvPr>
        </p:nvSpPr>
        <p:spPr>
          <a:xfrm>
            <a:off x="914356" y="105905"/>
            <a:ext cx="10353761" cy="1326321"/>
          </a:xfrm>
        </p:spPr>
        <p:txBody>
          <a:bodyPr/>
          <a:lstStyle/>
          <a:p>
            <a:r>
              <a:rPr lang="en-AU"/>
              <a:t>Get Sysmon Events</a:t>
            </a:r>
          </a:p>
        </p:txBody>
      </p:sp>
      <p:pic>
        <p:nvPicPr>
          <p:cNvPr id="5" name="Content Placeholder 4">
            <a:extLst>
              <a:ext uri="{FF2B5EF4-FFF2-40B4-BE49-F238E27FC236}">
                <a16:creationId xmlns:a16="http://schemas.microsoft.com/office/drawing/2014/main" id="{C09AB9ED-84D7-C15D-2B93-81D725A32A9A}"/>
              </a:ext>
            </a:extLst>
          </p:cNvPr>
          <p:cNvPicPr>
            <a:picLocks noGrp="1" noChangeAspect="1"/>
          </p:cNvPicPr>
          <p:nvPr>
            <p:ph idx="1"/>
          </p:nvPr>
        </p:nvPicPr>
        <p:blipFill>
          <a:blip r:embed="rId3"/>
          <a:stretch>
            <a:fillRect/>
          </a:stretch>
        </p:blipFill>
        <p:spPr>
          <a:xfrm>
            <a:off x="1052794" y="1432226"/>
            <a:ext cx="10076884" cy="3695700"/>
          </a:xfrm>
        </p:spPr>
      </p:pic>
      <p:sp>
        <p:nvSpPr>
          <p:cNvPr id="4" name="TextBox 3">
            <a:extLst>
              <a:ext uri="{FF2B5EF4-FFF2-40B4-BE49-F238E27FC236}">
                <a16:creationId xmlns:a16="http://schemas.microsoft.com/office/drawing/2014/main" id="{F6A8BA7B-D27D-4AEA-EACA-3765071701D2}"/>
              </a:ext>
            </a:extLst>
          </p:cNvPr>
          <p:cNvSpPr txBox="1"/>
          <p:nvPr/>
        </p:nvSpPr>
        <p:spPr>
          <a:xfrm>
            <a:off x="991846" y="5425774"/>
            <a:ext cx="10076883" cy="923330"/>
          </a:xfrm>
          <a:prstGeom prst="rect">
            <a:avLst/>
          </a:prstGeom>
          <a:noFill/>
        </p:spPr>
        <p:txBody>
          <a:bodyPr wrap="square">
            <a:spAutoFit/>
          </a:bodyPr>
          <a:lstStyle/>
          <a:p>
            <a:r>
              <a:rPr lang="en-US"/>
              <a:t>This function retrieves and displays recent Sysmon events related to file creation (event ID 11). It formats the events and prints them to the console. This helps demonstrate the detection of the file copy operation by Sysmon.</a:t>
            </a:r>
            <a:endParaRPr lang="en-AU"/>
          </a:p>
        </p:txBody>
      </p:sp>
    </p:spTree>
    <p:extLst>
      <p:ext uri="{BB962C8B-B14F-4D97-AF65-F5344CB8AC3E}">
        <p14:creationId xmlns:p14="http://schemas.microsoft.com/office/powerpoint/2010/main" val="39168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DAB3-9B63-85D6-DF87-29DB7F9378FD}"/>
              </a:ext>
            </a:extLst>
          </p:cNvPr>
          <p:cNvSpPr>
            <a:spLocks noGrp="1"/>
          </p:cNvSpPr>
          <p:nvPr>
            <p:ph type="title"/>
          </p:nvPr>
        </p:nvSpPr>
        <p:spPr/>
        <p:txBody>
          <a:bodyPr/>
          <a:lstStyle/>
          <a:p>
            <a:r>
              <a:rPr lang="en-AU"/>
              <a:t>Apply Mitigation</a:t>
            </a:r>
          </a:p>
        </p:txBody>
      </p:sp>
      <p:pic>
        <p:nvPicPr>
          <p:cNvPr id="5" name="Content Placeholder 4">
            <a:extLst>
              <a:ext uri="{FF2B5EF4-FFF2-40B4-BE49-F238E27FC236}">
                <a16:creationId xmlns:a16="http://schemas.microsoft.com/office/drawing/2014/main" id="{EAACDDDA-723C-0B0F-57FD-7F74BE84FC4A}"/>
              </a:ext>
            </a:extLst>
          </p:cNvPr>
          <p:cNvPicPr>
            <a:picLocks noGrp="1" noChangeAspect="1"/>
          </p:cNvPicPr>
          <p:nvPr>
            <p:ph idx="1"/>
          </p:nvPr>
        </p:nvPicPr>
        <p:blipFill>
          <a:blip r:embed="rId3"/>
          <a:stretch>
            <a:fillRect/>
          </a:stretch>
        </p:blipFill>
        <p:spPr>
          <a:xfrm>
            <a:off x="913795" y="2033106"/>
            <a:ext cx="10353675" cy="1186667"/>
          </a:xfrm>
        </p:spPr>
      </p:pic>
      <p:sp>
        <p:nvSpPr>
          <p:cNvPr id="4" name="TextBox 3">
            <a:extLst>
              <a:ext uri="{FF2B5EF4-FFF2-40B4-BE49-F238E27FC236}">
                <a16:creationId xmlns:a16="http://schemas.microsoft.com/office/drawing/2014/main" id="{B06BC3F4-08C0-3A53-292F-F19602B4610B}"/>
              </a:ext>
            </a:extLst>
          </p:cNvPr>
          <p:cNvSpPr txBox="1"/>
          <p:nvPr/>
        </p:nvSpPr>
        <p:spPr>
          <a:xfrm>
            <a:off x="913794" y="3867222"/>
            <a:ext cx="10151995" cy="923330"/>
          </a:xfrm>
          <a:prstGeom prst="rect">
            <a:avLst/>
          </a:prstGeom>
          <a:noFill/>
        </p:spPr>
        <p:txBody>
          <a:bodyPr wrap="square">
            <a:spAutoFit/>
          </a:bodyPr>
          <a:lstStyle/>
          <a:p>
            <a:r>
              <a:rPr lang="en-US"/>
              <a:t>This function applies a mitigation by modifying the registry to disable administrative shares and then restarting the </a:t>
            </a:r>
            <a:r>
              <a:rPr lang="en-US" err="1"/>
              <a:t>LanmanServer</a:t>
            </a:r>
            <a:r>
              <a:rPr lang="en-US"/>
              <a:t> service. This helps to prevent </a:t>
            </a:r>
            <a:r>
              <a:rPr lang="en-US" err="1"/>
              <a:t>unauthorised</a:t>
            </a:r>
            <a:r>
              <a:rPr lang="en-US"/>
              <a:t> file copies over the network.</a:t>
            </a:r>
            <a:endParaRPr lang="en-AU"/>
          </a:p>
        </p:txBody>
      </p:sp>
    </p:spTree>
    <p:extLst>
      <p:ext uri="{BB962C8B-B14F-4D97-AF65-F5344CB8AC3E}">
        <p14:creationId xmlns:p14="http://schemas.microsoft.com/office/powerpoint/2010/main" val="154139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p:txBody>
          <a:bodyPr/>
          <a:lstStyle/>
          <a:p>
            <a:r>
              <a:rPr lang="en-AU"/>
              <a:t>Use NMAP to scan the vulnerabilities</a:t>
            </a:r>
          </a:p>
        </p:txBody>
      </p:sp>
      <p:pic>
        <p:nvPicPr>
          <p:cNvPr id="5" name="Content Placeholder 4">
            <a:extLst>
              <a:ext uri="{FF2B5EF4-FFF2-40B4-BE49-F238E27FC236}">
                <a16:creationId xmlns:a16="http://schemas.microsoft.com/office/drawing/2014/main" id="{4DFDB469-EACA-B0DD-EADC-CB6BE37202B4}"/>
              </a:ext>
            </a:extLst>
          </p:cNvPr>
          <p:cNvPicPr>
            <a:picLocks noGrp="1" noChangeAspect="1"/>
          </p:cNvPicPr>
          <p:nvPr>
            <p:ph idx="1"/>
          </p:nvPr>
        </p:nvPicPr>
        <p:blipFill>
          <a:blip r:embed="rId3"/>
          <a:stretch>
            <a:fillRect/>
          </a:stretch>
        </p:blipFill>
        <p:spPr>
          <a:xfrm>
            <a:off x="732353" y="1814356"/>
            <a:ext cx="5363647" cy="4576521"/>
          </a:xfrm>
        </p:spPr>
      </p:pic>
      <p:sp>
        <p:nvSpPr>
          <p:cNvPr id="7" name="TextBox 6">
            <a:extLst>
              <a:ext uri="{FF2B5EF4-FFF2-40B4-BE49-F238E27FC236}">
                <a16:creationId xmlns:a16="http://schemas.microsoft.com/office/drawing/2014/main" id="{D8122DB7-E1FF-89B2-5FFA-FDE21E9174DE}"/>
              </a:ext>
            </a:extLst>
          </p:cNvPr>
          <p:cNvSpPr txBox="1"/>
          <p:nvPr/>
        </p:nvSpPr>
        <p:spPr>
          <a:xfrm>
            <a:off x="6514233" y="1814356"/>
            <a:ext cx="4851128" cy="4247317"/>
          </a:xfrm>
          <a:prstGeom prst="rect">
            <a:avLst/>
          </a:prstGeom>
          <a:noFill/>
        </p:spPr>
        <p:txBody>
          <a:bodyPr wrap="square">
            <a:spAutoFit/>
          </a:bodyPr>
          <a:lstStyle/>
          <a:p>
            <a:r>
              <a:rPr lang="en-US"/>
              <a:t>You can notice that port 445 is open in the system and the system is vulnerable to a remote file copy attack. To mitigate this vulnerability, we implemented a firewall rule that blocks outbound SMB traffic on port 445. By using this script, we can dynamically enable and disable the firewall rule to demonstrate the impact on file copy operations. Additionally, we monitor these activities with Sysmon to provide detailed logs of file operations, helping to detect unauthorized actions. This layered approach helps to secure the system against remote file copy attacks as described in the MITRE ATT&amp;CK technique T1105.</a:t>
            </a:r>
            <a:endParaRPr lang="en-AU"/>
          </a:p>
        </p:txBody>
      </p:sp>
      <p:sp>
        <p:nvSpPr>
          <p:cNvPr id="8" name="Rectangle 7">
            <a:extLst>
              <a:ext uri="{FF2B5EF4-FFF2-40B4-BE49-F238E27FC236}">
                <a16:creationId xmlns:a16="http://schemas.microsoft.com/office/drawing/2014/main" id="{02BAF320-FA90-1B37-CB6B-A41136B559DE}"/>
              </a:ext>
            </a:extLst>
          </p:cNvPr>
          <p:cNvSpPr/>
          <p:nvPr/>
        </p:nvSpPr>
        <p:spPr>
          <a:xfrm>
            <a:off x="772553" y="3995469"/>
            <a:ext cx="1736471" cy="158360"/>
          </a:xfrm>
          <a:prstGeom prst="rect">
            <a:avLst/>
          </a:prstGeom>
          <a:noFill/>
          <a:ln w="349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59598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7ABD-0ED1-D85B-B2FD-85F1D04635A5}"/>
              </a:ext>
            </a:extLst>
          </p:cNvPr>
          <p:cNvSpPr>
            <a:spLocks noGrp="1"/>
          </p:cNvSpPr>
          <p:nvPr>
            <p:ph type="title"/>
          </p:nvPr>
        </p:nvSpPr>
        <p:spPr/>
        <p:txBody>
          <a:bodyPr/>
          <a:lstStyle/>
          <a:p>
            <a:r>
              <a:rPr lang="en-AU"/>
              <a:t>Conclusion</a:t>
            </a:r>
          </a:p>
        </p:txBody>
      </p:sp>
      <p:sp>
        <p:nvSpPr>
          <p:cNvPr id="3" name="Content Placeholder 2">
            <a:extLst>
              <a:ext uri="{FF2B5EF4-FFF2-40B4-BE49-F238E27FC236}">
                <a16:creationId xmlns:a16="http://schemas.microsoft.com/office/drawing/2014/main" id="{5420BC36-2842-FA87-195E-E9220F36999F}"/>
              </a:ext>
            </a:extLst>
          </p:cNvPr>
          <p:cNvSpPr>
            <a:spLocks noGrp="1"/>
          </p:cNvSpPr>
          <p:nvPr>
            <p:ph idx="1"/>
          </p:nvPr>
        </p:nvSpPr>
        <p:spPr/>
        <p:txBody>
          <a:bodyPr/>
          <a:lstStyle/>
          <a:p>
            <a:pPr marL="0" indent="0">
              <a:buNone/>
            </a:pPr>
            <a:r>
              <a:rPr lang="en-US"/>
              <a:t>In this demonstration, we showcased a security measure to prevent unauthorized SMB file transfers using a PowerShell script. We applied a firewall rule to block outbound SMB traffic on port 445, preventing unauthorized file copies, and then removed the rule to allow legitimate transfers. Using Sysmon, we monitored and logged file operations to enhance our detection capabilities. Finally, we applied additional mitigations to prevent future unauthorized access. This demonstration highlights the importance of layered security measures to ensure robust network protection.</a:t>
            </a:r>
            <a:endParaRPr lang="en-AU"/>
          </a:p>
        </p:txBody>
      </p:sp>
    </p:spTree>
    <p:extLst>
      <p:ext uri="{BB962C8B-B14F-4D97-AF65-F5344CB8AC3E}">
        <p14:creationId xmlns:p14="http://schemas.microsoft.com/office/powerpoint/2010/main" val="1054793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D7E7-C54A-2AFC-88A3-BB43B4E08F4F}"/>
              </a:ext>
            </a:extLst>
          </p:cNvPr>
          <p:cNvSpPr>
            <a:spLocks noGrp="1"/>
          </p:cNvSpPr>
          <p:nvPr>
            <p:ph type="title"/>
          </p:nvPr>
        </p:nvSpPr>
        <p:spPr/>
        <p:txBody>
          <a:bodyPr/>
          <a:lstStyle/>
          <a:p>
            <a:r>
              <a:rPr lang="en-AU" dirty="0"/>
              <a:t>Reference</a:t>
            </a:r>
          </a:p>
        </p:txBody>
      </p:sp>
      <p:sp>
        <p:nvSpPr>
          <p:cNvPr id="3" name="Content Placeholder 2">
            <a:extLst>
              <a:ext uri="{FF2B5EF4-FFF2-40B4-BE49-F238E27FC236}">
                <a16:creationId xmlns:a16="http://schemas.microsoft.com/office/drawing/2014/main" id="{ABE46154-4AFD-A7BA-EAB5-A3AF9BB75E41}"/>
              </a:ext>
            </a:extLst>
          </p:cNvPr>
          <p:cNvSpPr>
            <a:spLocks noGrp="1"/>
          </p:cNvSpPr>
          <p:nvPr>
            <p:ph idx="1"/>
          </p:nvPr>
        </p:nvSpPr>
        <p:spPr/>
        <p:txBody>
          <a:bodyPr/>
          <a:lstStyle/>
          <a:p>
            <a:r>
              <a:rPr lang="en-US" sz="2000" dirty="0">
                <a:solidFill>
                  <a:srgbClr val="ECECEC"/>
                </a:solidFill>
                <a:ea typeface="+mn-lt"/>
                <a:cs typeface="+mn-lt"/>
              </a:rPr>
              <a:t>Cybersecurity and Infrastructure Security Agency (CISA) 2024, </a:t>
            </a:r>
            <a:r>
              <a:rPr lang="en-US" sz="2000" i="1" dirty="0">
                <a:solidFill>
                  <a:srgbClr val="ECECEC"/>
                </a:solidFill>
                <a:ea typeface="+mn-lt"/>
                <a:cs typeface="+mn-lt"/>
              </a:rPr>
              <a:t>Alert (AA22-181A) - Tactics, Techniques, and Procedures of Conti Ransomware</a:t>
            </a:r>
            <a:r>
              <a:rPr lang="en-US" sz="2000" dirty="0">
                <a:solidFill>
                  <a:srgbClr val="ECECEC"/>
                </a:solidFill>
                <a:ea typeface="+mn-lt"/>
                <a:cs typeface="+mn-lt"/>
              </a:rPr>
              <a:t>, </a:t>
            </a:r>
            <a:r>
              <a:rPr lang="en-US" sz="2000" dirty="0">
                <a:solidFill>
                  <a:srgbClr val="FFFFFF"/>
                </a:solidFill>
                <a:ea typeface="+mn-lt"/>
                <a:cs typeface="+mn-lt"/>
              </a:rPr>
              <a:t>Viewed: 24 April 2024</a:t>
            </a:r>
            <a:r>
              <a:rPr lang="en-US" sz="2000" dirty="0">
                <a:solidFill>
                  <a:srgbClr val="ECECEC"/>
                </a:solidFill>
                <a:ea typeface="+mn-lt"/>
                <a:cs typeface="+mn-lt"/>
              </a:rPr>
              <a:t> </a:t>
            </a:r>
            <a:r>
              <a:rPr lang="en-US" sz="2000" dirty="0">
                <a:ea typeface="+mn-lt"/>
                <a:cs typeface="+mn-lt"/>
                <a:hlinkClick r:id="rId2"/>
              </a:rPr>
              <a:t>https://www.cisa.gov/news-events/cybersecurity-advisories/aa22-181a</a:t>
            </a:r>
            <a:endParaRPr lang="en-US" sz="2000" dirty="0">
              <a:ea typeface="+mn-lt"/>
              <a:cs typeface="+mn-lt"/>
            </a:endParaRPr>
          </a:p>
          <a:p>
            <a:r>
              <a:rPr lang="en-US" sz="2000" dirty="0" err="1">
                <a:solidFill>
                  <a:srgbClr val="ECECEC"/>
                </a:solidFill>
                <a:ea typeface="+mn-lt"/>
                <a:cs typeface="+mn-lt"/>
              </a:rPr>
              <a:t>Mitre</a:t>
            </a:r>
            <a:r>
              <a:rPr lang="en-US" sz="2000" i="1" dirty="0">
                <a:solidFill>
                  <a:srgbClr val="ECECEC"/>
                </a:solidFill>
                <a:ea typeface="+mn-lt"/>
                <a:cs typeface="+mn-lt"/>
              </a:rPr>
              <a:t> Corporation 2024, CVE-2016-2183. Common Vulnerabilities and Exposures,</a:t>
            </a:r>
            <a:r>
              <a:rPr lang="en-US" sz="2000" dirty="0">
                <a:solidFill>
                  <a:srgbClr val="ECECEC"/>
                </a:solidFill>
                <a:ea typeface="+mn-lt"/>
                <a:cs typeface="+mn-lt"/>
              </a:rPr>
              <a:t> </a:t>
            </a:r>
            <a:r>
              <a:rPr lang="en-US" sz="2000" dirty="0">
                <a:solidFill>
                  <a:srgbClr val="FFFFFF"/>
                </a:solidFill>
                <a:ea typeface="+mn-lt"/>
                <a:cs typeface="+mn-lt"/>
              </a:rPr>
              <a:t>Viewed: 24 April 2024, </a:t>
            </a:r>
            <a:r>
              <a:rPr lang="en-US" sz="2000" dirty="0">
                <a:ea typeface="+mn-lt"/>
                <a:cs typeface="+mn-lt"/>
                <a:hlinkClick r:id="rId3"/>
              </a:rPr>
              <a:t>https://cve.mitre.org/cgi-bin/cvename.cgi?name=CVE-2016-2183</a:t>
            </a:r>
            <a:endParaRPr lang="en-US" sz="2000" dirty="0">
              <a:ea typeface="+mn-lt"/>
              <a:cs typeface="+mn-lt"/>
            </a:endParaRPr>
          </a:p>
          <a:p>
            <a:r>
              <a:rPr lang="en-US" sz="2000" dirty="0">
                <a:ea typeface="+mn-lt"/>
                <a:cs typeface="+mn-lt"/>
              </a:rPr>
              <a:t>MITRE ATT&amp;CK® 2024, </a:t>
            </a:r>
            <a:r>
              <a:rPr lang="en-US" sz="2000" i="1" dirty="0">
                <a:ea typeface="+mn-lt"/>
                <a:cs typeface="+mn-lt"/>
              </a:rPr>
              <a:t>Techniques - Enterprise</a:t>
            </a:r>
            <a:r>
              <a:rPr lang="en-US" sz="2000" dirty="0">
                <a:ea typeface="+mn-lt"/>
                <a:cs typeface="+mn-lt"/>
              </a:rPr>
              <a:t>, Viewed: 24 April 2024</a:t>
            </a:r>
            <a:endParaRPr lang="en-US" sz="2000" dirty="0">
              <a:ea typeface="Calibri"/>
              <a:cs typeface="Calibri"/>
            </a:endParaRPr>
          </a:p>
          <a:p>
            <a:pPr>
              <a:spcBef>
                <a:spcPts val="200"/>
              </a:spcBef>
              <a:spcAft>
                <a:spcPts val="200"/>
              </a:spcAft>
              <a:buNone/>
            </a:pPr>
            <a:r>
              <a:rPr lang="en-US" sz="2000" dirty="0">
                <a:ea typeface="+mn-lt"/>
                <a:cs typeface="+mn-lt"/>
                <a:hlinkClick r:id="rId4"/>
              </a:rPr>
              <a:t>https://attack.mitre.org/techniques/enterprise/</a:t>
            </a:r>
            <a:endParaRPr lang="en-US" sz="2000" dirty="0">
              <a:ea typeface="+mn-lt"/>
              <a:cs typeface="+mn-lt"/>
            </a:endParaRPr>
          </a:p>
          <a:p>
            <a:endParaRPr lang="en-AU" dirty="0"/>
          </a:p>
        </p:txBody>
      </p:sp>
    </p:spTree>
    <p:extLst>
      <p:ext uri="{BB962C8B-B14F-4D97-AF65-F5344CB8AC3E}">
        <p14:creationId xmlns:p14="http://schemas.microsoft.com/office/powerpoint/2010/main" val="287294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lose-up of rose bouquet">
            <a:extLst>
              <a:ext uri="{FF2B5EF4-FFF2-40B4-BE49-F238E27FC236}">
                <a16:creationId xmlns:a16="http://schemas.microsoft.com/office/drawing/2014/main" id="{D7D27EC0-428F-72AF-65F7-F27D9DC01083}"/>
              </a:ext>
            </a:extLst>
          </p:cNvPr>
          <p:cNvPicPr>
            <a:picLocks noChangeAspect="1"/>
          </p:cNvPicPr>
          <p:nvPr/>
        </p:nvPicPr>
        <p:blipFill rotWithShape="1">
          <a:blip r:embed="rId3">
            <a:alphaModFix amt="85000"/>
          </a:blip>
          <a:srcRect t="7878" b="7878"/>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16" name="Rectangle 15">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6923A-2926-9ED5-0DEB-72176A90AC8E}"/>
              </a:ext>
            </a:extLst>
          </p:cNvPr>
          <p:cNvSpPr>
            <a:spLocks noGrp="1"/>
          </p:cNvSpPr>
          <p:nvPr>
            <p:ph type="title"/>
          </p:nvPr>
        </p:nvSpPr>
        <p:spPr>
          <a:xfrm>
            <a:off x="1941534" y="2011680"/>
            <a:ext cx="8354862" cy="1771180"/>
          </a:xfrm>
        </p:spPr>
        <p:txBody>
          <a:bodyPr vert="horz" lIns="91440" tIns="45720" rIns="91440" bIns="45720" rtlCol="0" anchor="b">
            <a:normAutofit/>
          </a:bodyPr>
          <a:lstStyle/>
          <a:p>
            <a:r>
              <a:rPr lang="en-US" sz="4800"/>
              <a:t>Thank You!</a:t>
            </a:r>
          </a:p>
        </p:txBody>
      </p:sp>
    </p:spTree>
    <p:extLst>
      <p:ext uri="{BB962C8B-B14F-4D97-AF65-F5344CB8AC3E}">
        <p14:creationId xmlns:p14="http://schemas.microsoft.com/office/powerpoint/2010/main" val="29431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normAutofit/>
          </a:bodyPr>
          <a:lstStyle/>
          <a:p>
            <a:r>
              <a:rPr lang="en-AU" sz="6000"/>
              <a:t>Purpose</a:t>
            </a:r>
          </a:p>
        </p:txBody>
      </p:sp>
      <p:sp>
        <p:nvSpPr>
          <p:cNvPr id="3" name="TextBox 2">
            <a:extLst>
              <a:ext uri="{FF2B5EF4-FFF2-40B4-BE49-F238E27FC236}">
                <a16:creationId xmlns:a16="http://schemas.microsoft.com/office/drawing/2014/main" id="{3B770F3D-BD94-C8B9-F42F-350F70885FDF}"/>
              </a:ext>
            </a:extLst>
          </p:cNvPr>
          <p:cNvSpPr txBox="1"/>
          <p:nvPr/>
        </p:nvSpPr>
        <p:spPr>
          <a:xfrm>
            <a:off x="1369540" y="2522837"/>
            <a:ext cx="944262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CECEC"/>
                </a:solidFill>
                <a:ea typeface="+mn-lt"/>
                <a:cs typeface="+mn-lt"/>
              </a:rPr>
              <a:t>Providing step by step overview of how CIS allowlist works as a defender for the applications and how to run it .</a:t>
            </a:r>
          </a:p>
          <a:p>
            <a:endParaRPr lang="en-US" sz="2000">
              <a:solidFill>
                <a:srgbClr val="ECECEC"/>
              </a:solidFill>
              <a:ea typeface="+mn-lt"/>
              <a:cs typeface="+mn-lt"/>
            </a:endParaRPr>
          </a:p>
          <a:p>
            <a:r>
              <a:rPr lang="en-US" sz="2000">
                <a:solidFill>
                  <a:srgbClr val="ECECEC"/>
                </a:solidFill>
                <a:ea typeface="+mn-lt"/>
                <a:cs typeface="+mn-lt"/>
              </a:rPr>
              <a:t>It helps enhancing system security by ensuring that only approved applications and scripts are allowed to execute. PowerShell, a versatile scripting and automation tool in Windows, enables administrators to implement and manage CIS allowlist policies efficiently. </a:t>
            </a:r>
            <a:endParaRPr lang="en-US" sz="2000"/>
          </a:p>
        </p:txBody>
      </p:sp>
    </p:spTree>
    <p:extLst>
      <p:ext uri="{BB962C8B-B14F-4D97-AF65-F5344CB8AC3E}">
        <p14:creationId xmlns:p14="http://schemas.microsoft.com/office/powerpoint/2010/main" val="338538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53BD67-CF28-D545-33B9-5A6D4D7465F9}"/>
              </a:ext>
            </a:extLst>
          </p:cNvPr>
          <p:cNvSpPr txBox="1">
            <a:spLocks/>
          </p:cNvSpPr>
          <p:nvPr/>
        </p:nvSpPr>
        <p:spPr>
          <a:xfrm>
            <a:off x="1871662" y="540213"/>
            <a:ext cx="8715657" cy="52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t>We have written the code and run it on the PowerShell Ise</a:t>
            </a:r>
            <a:endParaRPr lang="en-AU"/>
          </a:p>
        </p:txBody>
      </p:sp>
      <p:pic>
        <p:nvPicPr>
          <p:cNvPr id="17" name="Picture 16">
            <a:extLst>
              <a:ext uri="{FF2B5EF4-FFF2-40B4-BE49-F238E27FC236}">
                <a16:creationId xmlns:a16="http://schemas.microsoft.com/office/drawing/2014/main" id="{F73959E7-332E-C9E1-EBA3-569F367502EB}"/>
              </a:ext>
            </a:extLst>
          </p:cNvPr>
          <p:cNvPicPr>
            <a:picLocks noChangeAspect="1"/>
          </p:cNvPicPr>
          <p:nvPr/>
        </p:nvPicPr>
        <p:blipFill>
          <a:blip r:embed="rId3"/>
          <a:stretch>
            <a:fillRect/>
          </a:stretch>
        </p:blipFill>
        <p:spPr>
          <a:xfrm>
            <a:off x="1071562" y="1151732"/>
            <a:ext cx="10010775" cy="488632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Run the pretest code </a:t>
            </a:r>
            <a:endParaRPr lang="en-AU"/>
          </a:p>
        </p:txBody>
      </p:sp>
      <p:pic>
        <p:nvPicPr>
          <p:cNvPr id="11" name="Picture 10">
            <a:extLst>
              <a:ext uri="{FF2B5EF4-FFF2-40B4-BE49-F238E27FC236}">
                <a16:creationId xmlns:a16="http://schemas.microsoft.com/office/drawing/2014/main" id="{452C6547-651F-C65D-A6BD-9B8C293C0CE7}"/>
              </a:ext>
            </a:extLst>
          </p:cNvPr>
          <p:cNvPicPr>
            <a:picLocks noChangeAspect="1"/>
          </p:cNvPicPr>
          <p:nvPr/>
        </p:nvPicPr>
        <p:blipFill>
          <a:blip r:embed="rId2"/>
          <a:stretch>
            <a:fillRect/>
          </a:stretch>
        </p:blipFill>
        <p:spPr>
          <a:xfrm>
            <a:off x="975157" y="1100539"/>
            <a:ext cx="9744075" cy="5057775"/>
          </a:xfrm>
          <a:prstGeom prst="rect">
            <a:avLst/>
          </a:prstGeom>
        </p:spPr>
      </p:pic>
    </p:spTree>
    <p:extLst>
      <p:ext uri="{BB962C8B-B14F-4D97-AF65-F5344CB8AC3E}">
        <p14:creationId xmlns:p14="http://schemas.microsoft.com/office/powerpoint/2010/main" val="155150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1139914" y="228147"/>
            <a:ext cx="9905999" cy="975850"/>
          </a:xfrm>
        </p:spPr>
        <p:txBody>
          <a:bodyPr/>
          <a:lstStyle/>
          <a:p>
            <a:pPr marL="0" indent="0">
              <a:buNone/>
            </a:pPr>
            <a:r>
              <a:rPr lang="en-US" sz="2400"/>
              <a:t>Checking the </a:t>
            </a:r>
            <a:r>
              <a:rPr lang="en-US"/>
              <a:t>Win Event</a:t>
            </a:r>
            <a:r>
              <a:rPr lang="en-US" sz="2400"/>
              <a:t> lost log for the keyfinder to check any logs entered </a:t>
            </a:r>
            <a:endParaRPr lang="en-AU"/>
          </a:p>
        </p:txBody>
      </p:sp>
      <p:pic>
        <p:nvPicPr>
          <p:cNvPr id="8" name="Picture 7">
            <a:extLst>
              <a:ext uri="{FF2B5EF4-FFF2-40B4-BE49-F238E27FC236}">
                <a16:creationId xmlns:a16="http://schemas.microsoft.com/office/drawing/2014/main" id="{E84DE17D-8296-DEDE-EDCC-06F80325A7BF}"/>
              </a:ext>
            </a:extLst>
          </p:cNvPr>
          <p:cNvPicPr>
            <a:picLocks noChangeAspect="1"/>
          </p:cNvPicPr>
          <p:nvPr/>
        </p:nvPicPr>
        <p:blipFill>
          <a:blip r:embed="rId2"/>
          <a:stretch>
            <a:fillRect/>
          </a:stretch>
        </p:blipFill>
        <p:spPr>
          <a:xfrm>
            <a:off x="1691844" y="1210342"/>
            <a:ext cx="8804131" cy="5460373"/>
          </a:xfrm>
          <a:prstGeom prst="rect">
            <a:avLst/>
          </a:prstGeom>
        </p:spPr>
      </p:pic>
    </p:spTree>
    <p:extLst>
      <p:ext uri="{BB962C8B-B14F-4D97-AF65-F5344CB8AC3E}">
        <p14:creationId xmlns:p14="http://schemas.microsoft.com/office/powerpoint/2010/main" val="7801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Then create the Windows Defender Application Control (WDAC) policy using DefaultWindows_Audit.xml and update the policy using citool.exe</a:t>
            </a:r>
            <a:endParaRPr lang="en-AU"/>
          </a:p>
        </p:txBody>
      </p:sp>
      <p:pic>
        <p:nvPicPr>
          <p:cNvPr id="6" name="Picture 5">
            <a:extLst>
              <a:ext uri="{FF2B5EF4-FFF2-40B4-BE49-F238E27FC236}">
                <a16:creationId xmlns:a16="http://schemas.microsoft.com/office/drawing/2014/main" id="{135BDF8A-80E9-784A-F473-292D0D08EED8}"/>
              </a:ext>
            </a:extLst>
          </p:cNvPr>
          <p:cNvPicPr>
            <a:picLocks noChangeAspect="1"/>
          </p:cNvPicPr>
          <p:nvPr/>
        </p:nvPicPr>
        <p:blipFill>
          <a:blip r:embed="rId2"/>
          <a:stretch>
            <a:fillRect/>
          </a:stretch>
        </p:blipFill>
        <p:spPr>
          <a:xfrm>
            <a:off x="1067885" y="1512916"/>
            <a:ext cx="8972586" cy="4773716"/>
          </a:xfrm>
          <a:prstGeom prst="rect">
            <a:avLst/>
          </a:prstGeom>
        </p:spPr>
      </p:pic>
    </p:spTree>
    <p:extLst>
      <p:ext uri="{BB962C8B-B14F-4D97-AF65-F5344CB8AC3E}">
        <p14:creationId xmlns:p14="http://schemas.microsoft.com/office/powerpoint/2010/main" val="41863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861887" y="310526"/>
            <a:ext cx="9905999" cy="975850"/>
          </a:xfrm>
        </p:spPr>
        <p:txBody>
          <a:bodyPr vert="horz" lIns="91440" tIns="45720" rIns="91440" bIns="45720" rtlCol="0" anchor="t">
            <a:normAutofit/>
          </a:bodyPr>
          <a:lstStyle/>
          <a:p>
            <a:pPr marL="0" indent="0">
              <a:buNone/>
            </a:pPr>
            <a:r>
              <a:rPr lang="en-US" sz="2400"/>
              <a:t>Then run the post-test to check the log list for the code integrity which is unauthorized application</a:t>
            </a:r>
            <a:endParaRPr lang="en-AU"/>
          </a:p>
        </p:txBody>
      </p:sp>
      <p:pic>
        <p:nvPicPr>
          <p:cNvPr id="6" name="Picture 5">
            <a:extLst>
              <a:ext uri="{FF2B5EF4-FFF2-40B4-BE49-F238E27FC236}">
                <a16:creationId xmlns:a16="http://schemas.microsoft.com/office/drawing/2014/main" id="{7F81C305-FCB9-E3AF-A63D-737C2D3E3253}"/>
              </a:ext>
            </a:extLst>
          </p:cNvPr>
          <p:cNvPicPr>
            <a:picLocks noChangeAspect="1"/>
          </p:cNvPicPr>
          <p:nvPr/>
        </p:nvPicPr>
        <p:blipFill>
          <a:blip r:embed="rId2"/>
          <a:stretch>
            <a:fillRect/>
          </a:stretch>
        </p:blipFill>
        <p:spPr>
          <a:xfrm>
            <a:off x="865618" y="1512916"/>
            <a:ext cx="10125075" cy="5000625"/>
          </a:xfrm>
          <a:prstGeom prst="rect">
            <a:avLst/>
          </a:prstGeom>
        </p:spPr>
      </p:pic>
    </p:spTree>
    <p:extLst>
      <p:ext uri="{BB962C8B-B14F-4D97-AF65-F5344CB8AC3E}">
        <p14:creationId xmlns:p14="http://schemas.microsoft.com/office/powerpoint/2010/main" val="1363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sz="2400"/>
              <a:t>Reset WDAC </a:t>
            </a:r>
            <a:endParaRPr lang="en-AU"/>
          </a:p>
        </p:txBody>
      </p:sp>
      <p:pic>
        <p:nvPicPr>
          <p:cNvPr id="4" name="Picture 3">
            <a:extLst>
              <a:ext uri="{FF2B5EF4-FFF2-40B4-BE49-F238E27FC236}">
                <a16:creationId xmlns:a16="http://schemas.microsoft.com/office/drawing/2014/main" id="{513FFC1C-FB05-CCC1-7550-041626C38803}"/>
              </a:ext>
            </a:extLst>
          </p:cNvPr>
          <p:cNvPicPr>
            <a:picLocks noChangeAspect="1"/>
          </p:cNvPicPr>
          <p:nvPr/>
        </p:nvPicPr>
        <p:blipFill>
          <a:blip r:embed="rId2"/>
          <a:stretch>
            <a:fillRect/>
          </a:stretch>
        </p:blipFill>
        <p:spPr>
          <a:xfrm>
            <a:off x="892779" y="1032644"/>
            <a:ext cx="9351692" cy="5288290"/>
          </a:xfrm>
          <a:prstGeom prst="rect">
            <a:avLst/>
          </a:prstGeom>
        </p:spPr>
      </p:pic>
    </p:spTree>
    <p:extLst>
      <p:ext uri="{BB962C8B-B14F-4D97-AF65-F5344CB8AC3E}">
        <p14:creationId xmlns:p14="http://schemas.microsoft.com/office/powerpoint/2010/main" val="354076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emplate>Damask</Template>
  <TotalTime>0</TotalTime>
  <Words>1173</Words>
  <Application>Microsoft Office PowerPoint</Application>
  <PresentationFormat>Widescreen</PresentationFormat>
  <Paragraphs>65</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Calibri</vt:lpstr>
      <vt:lpstr>Rockwell</vt:lpstr>
      <vt:lpstr>Damask</vt:lpstr>
      <vt:lpstr>Defend &amp;  Attack</vt:lpstr>
      <vt:lpstr>Defend</vt:lpstr>
      <vt:lpstr>Purpose</vt:lpstr>
      <vt:lpstr>PowerPoint Presentation</vt:lpstr>
      <vt:lpstr>PowerPoint Presentation</vt:lpstr>
      <vt:lpstr>PowerPoint Presentation</vt:lpstr>
      <vt:lpstr>PowerPoint Presentation</vt:lpstr>
      <vt:lpstr>PowerPoint Presentation</vt:lpstr>
      <vt:lpstr>PowerPoint Presentation</vt:lpstr>
      <vt:lpstr>We cleaned the code as follows</vt:lpstr>
      <vt:lpstr>How is the system more resilient by running CIS allowlist control into the system?</vt:lpstr>
      <vt:lpstr>Attack</vt:lpstr>
      <vt:lpstr>Purpose</vt:lpstr>
      <vt:lpstr>Remote file copy (t1105)</vt:lpstr>
      <vt:lpstr>Malicious Remote Copy Script</vt:lpstr>
      <vt:lpstr>Attack Script – Block Remote file copy</vt:lpstr>
      <vt:lpstr>Allow File Copy</vt:lpstr>
      <vt:lpstr>Allow to run the remote File Copy </vt:lpstr>
      <vt:lpstr>Extract Event Details</vt:lpstr>
      <vt:lpstr>Get Sysmon Events</vt:lpstr>
      <vt:lpstr>Apply Mitigation</vt:lpstr>
      <vt:lpstr>Use NMAP to scan the vulnerabilities</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Krishan Himesh Abeyrathne Tennakoon Mudiyanselage</dc:creator>
  <cp:lastModifiedBy>Krishan Himesh Abeyrathne TENNAKOON MUDIYANSELAGE</cp:lastModifiedBy>
  <cp:revision>1</cp:revision>
  <dcterms:created xsi:type="dcterms:W3CDTF">2024-03-25T13:50:44Z</dcterms:created>
  <dcterms:modified xsi:type="dcterms:W3CDTF">2024-05-24T08:53:48Z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